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1"/>
  </p:notesMasterIdLst>
  <p:sldIdLst>
    <p:sldId id="257" r:id="rId2"/>
    <p:sldId id="260" r:id="rId3"/>
    <p:sldId id="261" r:id="rId4"/>
    <p:sldId id="263" r:id="rId5"/>
    <p:sldId id="312" r:id="rId6"/>
    <p:sldId id="348" r:id="rId7"/>
    <p:sldId id="336" r:id="rId8"/>
    <p:sldId id="313" r:id="rId9"/>
    <p:sldId id="328" r:id="rId10"/>
    <p:sldId id="314" r:id="rId11"/>
    <p:sldId id="350" r:id="rId12"/>
    <p:sldId id="329" r:id="rId13"/>
    <p:sldId id="324" r:id="rId14"/>
    <p:sldId id="330" r:id="rId15"/>
    <p:sldId id="315" r:id="rId16"/>
    <p:sldId id="331" r:id="rId17"/>
    <p:sldId id="345" r:id="rId18"/>
    <p:sldId id="337" r:id="rId19"/>
    <p:sldId id="338" r:id="rId20"/>
    <p:sldId id="351" r:id="rId21"/>
    <p:sldId id="340" r:id="rId22"/>
    <p:sldId id="273" r:id="rId23"/>
    <p:sldId id="284" r:id="rId24"/>
    <p:sldId id="277" r:id="rId25"/>
    <p:sldId id="333" r:id="rId26"/>
    <p:sldId id="334" r:id="rId27"/>
    <p:sldId id="332" r:id="rId28"/>
    <p:sldId id="279" r:id="rId29"/>
    <p:sldId id="326" r:id="rId30"/>
    <p:sldId id="281" r:id="rId31"/>
    <p:sldId id="282" r:id="rId32"/>
    <p:sldId id="319" r:id="rId33"/>
    <p:sldId id="285" r:id="rId34"/>
    <p:sldId id="286" r:id="rId35"/>
    <p:sldId id="321" r:id="rId36"/>
    <p:sldId id="352" r:id="rId37"/>
    <p:sldId id="311" r:id="rId38"/>
    <p:sldId id="288" r:id="rId39"/>
    <p:sldId id="316" r:id="rId40"/>
    <p:sldId id="305" r:id="rId41"/>
    <p:sldId id="318" r:id="rId42"/>
    <p:sldId id="299" r:id="rId43"/>
    <p:sldId id="308" r:id="rId44"/>
    <p:sldId id="346" r:id="rId45"/>
    <p:sldId id="300" r:id="rId46"/>
    <p:sldId id="342" r:id="rId47"/>
    <p:sldId id="310" r:id="rId48"/>
    <p:sldId id="320" r:id="rId49"/>
    <p:sldId id="30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2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61646E-6179-461B-9D29-0DE3B2E6CC9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344F518-7949-45DE-B25F-43E5C4638E37}">
      <dgm:prSet phldrT="[Text]" custT="1"/>
      <dgm:spPr>
        <a:solidFill>
          <a:schemeClr val="accent1">
            <a:lumMod val="40000"/>
            <a:lumOff val="60000"/>
          </a:schemeClr>
        </a:solidFill>
        <a:ln>
          <a:solidFill>
            <a:schemeClr val="accent1">
              <a:lumMod val="20000"/>
              <a:lumOff val="80000"/>
            </a:schemeClr>
          </a:solidFill>
        </a:ln>
      </dgm:spPr>
      <dgm:t>
        <a:bodyPr/>
        <a:lstStyle/>
        <a:p>
          <a:pPr algn="l">
            <a:buFont typeface="+mj-lt"/>
            <a:buAutoNum type="arabicPeriod"/>
          </a:pP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cs typeface="Times New Roman" panose="02020603050405020304" pitchFamily="18" charset="0"/>
            </a:rPr>
            <a:t>Đánh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chỉnh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nhiệm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kỳ</a:t>
          </a:r>
          <a:r>
            <a:rPr lang="en-US" sz="3200" b="1" dirty="0">
              <a:solidFill>
                <a:srgbClr val="FF0000"/>
              </a:solidFill>
              <a:latin typeface="Times New Roman" panose="02020603050405020304" pitchFamily="18" charset="0"/>
              <a:cs typeface="Times New Roman" panose="02020603050405020304" pitchFamily="18" charset="0"/>
            </a:rPr>
            <a:t> XII</a:t>
          </a:r>
          <a:endParaRPr lang="en-US" sz="3200" dirty="0">
            <a:solidFill>
              <a:srgbClr val="FF0000"/>
            </a:solidFill>
            <a:latin typeface="Times New Roman" panose="02020603050405020304" pitchFamily="18" charset="0"/>
            <a:cs typeface="Times New Roman" panose="02020603050405020304" pitchFamily="18" charset="0"/>
          </a:endParaRPr>
        </a:p>
      </dgm:t>
    </dgm:pt>
    <dgm:pt modelId="{F0278A37-39B5-4C5E-AC05-EF4695A8646D}" type="parTrans" cxnId="{C03BD391-81D9-4C8C-B947-CA32775F9C06}">
      <dgm:prSet/>
      <dgm:spPr/>
      <dgm:t>
        <a:bodyPr/>
        <a:lstStyle/>
        <a:p>
          <a:endParaRPr lang="en-US"/>
        </a:p>
      </dgm:t>
    </dgm:pt>
    <dgm:pt modelId="{28CE8B2E-58FD-41C8-9ED4-18CCCE099557}" type="sibTrans" cxnId="{C03BD391-81D9-4C8C-B947-CA32775F9C06}">
      <dgm:prSet/>
      <dgm:spPr/>
      <dgm:t>
        <a:bodyPr/>
        <a:lstStyle/>
        <a:p>
          <a:endParaRPr lang="en-US"/>
        </a:p>
      </dgm:t>
    </dgm:pt>
    <dgm:pt modelId="{D6FA2C69-1B5C-4A05-9674-A4354D1E7C1A}">
      <dgm:prSet phldrT="[Text]" custT="1"/>
      <dgm:spPr>
        <a:solidFill>
          <a:schemeClr val="accent1">
            <a:lumMod val="40000"/>
            <a:lumOff val="60000"/>
          </a:schemeClr>
        </a:solidFill>
      </dgm:spPr>
      <dgm:t>
        <a:bodyPr/>
        <a:lstStyle/>
        <a:p>
          <a:pPr marL="0" lvl="0" indent="0" algn="l" defTabSz="1422400">
            <a:lnSpc>
              <a:spcPct val="90000"/>
            </a:lnSpc>
            <a:spcBef>
              <a:spcPct val="0"/>
            </a:spcBef>
            <a:spcAft>
              <a:spcPct val="35000"/>
            </a:spcAft>
            <a:buFont typeface="+mj-lt"/>
            <a:buNone/>
          </a:pPr>
          <a:r>
            <a:rPr lang="en-US" sz="3200" b="1" kern="1200" dirty="0" err="1">
              <a:solidFill>
                <a:srgbClr val="FF0000"/>
              </a:solidFill>
              <a:latin typeface="Times New Roman" panose="02020603050405020304" pitchFamily="18" charset="0"/>
              <a:cs typeface="Times New Roman" panose="02020603050405020304" pitchFamily="18" charset="0"/>
            </a:rPr>
            <a:t>Phần</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a:solidFill>
                <a:srgbClr val="FF0000"/>
              </a:solidFill>
              <a:latin typeface="Times New Roman" panose="02020603050405020304" pitchFamily="18" charset="0"/>
              <a:ea typeface="+mn-ea"/>
              <a:cs typeface="Times New Roman" panose="02020603050405020304" pitchFamily="18" charset="0"/>
            </a:rPr>
            <a:t>2. </a:t>
          </a:r>
          <a:r>
            <a:rPr lang="en-US" sz="3200" b="1" kern="1200" dirty="0" err="1">
              <a:solidFill>
                <a:srgbClr val="FF0000"/>
              </a:solidFill>
              <a:latin typeface="Times New Roman" panose="02020603050405020304" pitchFamily="18" charset="0"/>
              <a:ea typeface="+mn-ea"/>
              <a:cs typeface="Times New Roman" panose="02020603050405020304" pitchFamily="18" charset="0"/>
            </a:rPr>
            <a:t>Phương</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hướng</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nhiệm</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vụ</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giải</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pháp</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công</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tác</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xây</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dựng</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chỉnh</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đốn</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Đảng</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về</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đạo</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đức</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nhiệm</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kỳ</a:t>
          </a:r>
          <a:r>
            <a:rPr lang="en-US" sz="3200" b="1" kern="1200" dirty="0">
              <a:solidFill>
                <a:srgbClr val="FF0000"/>
              </a:solidFill>
              <a:latin typeface="Times New Roman" panose="02020603050405020304" pitchFamily="18" charset="0"/>
              <a:ea typeface="+mn-ea"/>
              <a:cs typeface="Times New Roman" panose="02020603050405020304" pitchFamily="18" charset="0"/>
            </a:rPr>
            <a:t> XIII</a:t>
          </a:r>
        </a:p>
      </dgm:t>
    </dgm:pt>
    <dgm:pt modelId="{4AA90B43-9D2F-4853-A4CA-A579D581CA68}" type="parTrans" cxnId="{556154F2-226A-4FAA-AC72-66ABA3292E81}">
      <dgm:prSet/>
      <dgm:spPr/>
      <dgm:t>
        <a:bodyPr/>
        <a:lstStyle/>
        <a:p>
          <a:endParaRPr lang="en-US"/>
        </a:p>
      </dgm:t>
    </dgm:pt>
    <dgm:pt modelId="{99E74083-6E0C-4009-937C-C4AB89646320}" type="sibTrans" cxnId="{556154F2-226A-4FAA-AC72-66ABA3292E81}">
      <dgm:prSet/>
      <dgm:spPr/>
      <dgm:t>
        <a:bodyPr/>
        <a:lstStyle/>
        <a:p>
          <a:endParaRPr lang="en-US"/>
        </a:p>
      </dgm:t>
    </dgm:pt>
    <dgm:pt modelId="{6E5FD266-5008-4B83-9071-DF6A358CC217}">
      <dgm:prSet phldrT="[Text]" custT="1"/>
      <dgm:spPr>
        <a:solidFill>
          <a:schemeClr val="accent1">
            <a:lumMod val="40000"/>
            <a:lumOff val="60000"/>
          </a:schemeClr>
        </a:solidFill>
      </dgm:spPr>
      <dgm:t>
        <a:bodyPr/>
        <a:lstStyle/>
        <a:p>
          <a:pPr algn="l">
            <a:buFont typeface="+mj-lt"/>
            <a:buAutoNum type="arabicPeriod"/>
          </a:pPr>
          <a:r>
            <a:rPr lang="en-US" sz="3200" b="1">
              <a:solidFill>
                <a:srgbClr val="FF0000"/>
              </a:solidFill>
              <a:latin typeface="Times New Roman" panose="02020603050405020304" pitchFamily="18" charset="0"/>
              <a:cs typeface="Times New Roman" panose="02020603050405020304" pitchFamily="18" charset="0"/>
            </a:rPr>
            <a:t>Phần 3</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Quảng</a:t>
          </a:r>
          <a:r>
            <a:rPr lang="en-US" sz="3200" b="1">
              <a:solidFill>
                <a:srgbClr val="FF0000"/>
              </a:solidFill>
              <a:latin typeface="Times New Roman" panose="02020603050405020304" pitchFamily="18" charset="0"/>
              <a:cs typeface="Times New Roman" panose="02020603050405020304" pitchFamily="18" charset="0"/>
            </a:rPr>
            <a:t> Trị</a:t>
          </a:r>
          <a:endParaRPr lang="en-US" sz="3200" dirty="0">
            <a:solidFill>
              <a:srgbClr val="FF0000"/>
            </a:solidFill>
            <a:latin typeface="Times New Roman" panose="02020603050405020304" pitchFamily="18" charset="0"/>
            <a:cs typeface="Times New Roman" panose="02020603050405020304" pitchFamily="18" charset="0"/>
          </a:endParaRPr>
        </a:p>
      </dgm:t>
    </dgm:pt>
    <dgm:pt modelId="{6BFB4A5D-0CEF-43A9-8A5E-8D9C2B351099}" type="parTrans" cxnId="{CEDA1E7F-2C65-49FC-BF6E-176C98B7EDFA}">
      <dgm:prSet/>
      <dgm:spPr/>
      <dgm:t>
        <a:bodyPr/>
        <a:lstStyle/>
        <a:p>
          <a:endParaRPr lang="en-US"/>
        </a:p>
      </dgm:t>
    </dgm:pt>
    <dgm:pt modelId="{36A54BD9-8D84-4119-A2BD-ECD5393A8A9B}" type="sibTrans" cxnId="{CEDA1E7F-2C65-49FC-BF6E-176C98B7EDFA}">
      <dgm:prSet/>
      <dgm:spPr/>
      <dgm:t>
        <a:bodyPr/>
        <a:lstStyle/>
        <a:p>
          <a:endParaRPr lang="en-US"/>
        </a:p>
      </dgm:t>
    </dgm:pt>
    <dgm:pt modelId="{2A1C891E-1E9E-4740-AE51-A4AC0F2199AF}" type="pres">
      <dgm:prSet presAssocID="{D361646E-6179-461B-9D29-0DE3B2E6CC9F}" presName="Name0" presStyleCnt="0">
        <dgm:presLayoutVars>
          <dgm:dir/>
          <dgm:resizeHandles val="exact"/>
        </dgm:presLayoutVars>
      </dgm:prSet>
      <dgm:spPr/>
      <dgm:t>
        <a:bodyPr/>
        <a:lstStyle/>
        <a:p>
          <a:endParaRPr lang="en-US"/>
        </a:p>
      </dgm:t>
    </dgm:pt>
    <dgm:pt modelId="{B318607C-956E-448D-A0CA-5DCA9E109459}" type="pres">
      <dgm:prSet presAssocID="{3344F518-7949-45DE-B25F-43E5C4638E37}" presName="node" presStyleLbl="node1" presStyleIdx="0" presStyleCnt="3">
        <dgm:presLayoutVars>
          <dgm:bulletEnabled val="1"/>
        </dgm:presLayoutVars>
      </dgm:prSet>
      <dgm:spPr/>
      <dgm:t>
        <a:bodyPr/>
        <a:lstStyle/>
        <a:p>
          <a:endParaRPr lang="en-US"/>
        </a:p>
      </dgm:t>
    </dgm:pt>
    <dgm:pt modelId="{47580F77-7487-4C55-9F07-9824AB2EFA3F}" type="pres">
      <dgm:prSet presAssocID="{28CE8B2E-58FD-41C8-9ED4-18CCCE099557}" presName="sibTrans" presStyleCnt="0"/>
      <dgm:spPr/>
    </dgm:pt>
    <dgm:pt modelId="{7DB90DA5-083F-4A76-AA9C-DDDD81F1CB93}" type="pres">
      <dgm:prSet presAssocID="{D6FA2C69-1B5C-4A05-9674-A4354D1E7C1A}" presName="node" presStyleLbl="node1" presStyleIdx="1" presStyleCnt="3">
        <dgm:presLayoutVars>
          <dgm:bulletEnabled val="1"/>
        </dgm:presLayoutVars>
      </dgm:prSet>
      <dgm:spPr/>
      <dgm:t>
        <a:bodyPr/>
        <a:lstStyle/>
        <a:p>
          <a:endParaRPr lang="en-US"/>
        </a:p>
      </dgm:t>
    </dgm:pt>
    <dgm:pt modelId="{0F4D7092-003C-4958-851F-14C38B58DD45}" type="pres">
      <dgm:prSet presAssocID="{99E74083-6E0C-4009-937C-C4AB89646320}" presName="sibTrans" presStyleCnt="0"/>
      <dgm:spPr/>
    </dgm:pt>
    <dgm:pt modelId="{9347AC58-0B6A-45C6-961C-579CE6D65543}" type="pres">
      <dgm:prSet presAssocID="{6E5FD266-5008-4B83-9071-DF6A358CC217}" presName="node" presStyleLbl="node1" presStyleIdx="2" presStyleCnt="3" custLinFactNeighborX="-22505" custLinFactNeighborY="-268">
        <dgm:presLayoutVars>
          <dgm:bulletEnabled val="1"/>
        </dgm:presLayoutVars>
      </dgm:prSet>
      <dgm:spPr/>
      <dgm:t>
        <a:bodyPr/>
        <a:lstStyle/>
        <a:p>
          <a:endParaRPr lang="en-US"/>
        </a:p>
      </dgm:t>
    </dgm:pt>
  </dgm:ptLst>
  <dgm:cxnLst>
    <dgm:cxn modelId="{CEDA1E7F-2C65-49FC-BF6E-176C98B7EDFA}" srcId="{D361646E-6179-461B-9D29-0DE3B2E6CC9F}" destId="{6E5FD266-5008-4B83-9071-DF6A358CC217}" srcOrd="2" destOrd="0" parTransId="{6BFB4A5D-0CEF-43A9-8A5E-8D9C2B351099}" sibTransId="{36A54BD9-8D84-4119-A2BD-ECD5393A8A9B}"/>
    <dgm:cxn modelId="{F34DB267-01F5-4F92-A775-2BFCAC4FB98D}" type="presOf" srcId="{6E5FD266-5008-4B83-9071-DF6A358CC217}" destId="{9347AC58-0B6A-45C6-961C-579CE6D65543}" srcOrd="0" destOrd="0" presId="urn:microsoft.com/office/officeart/2005/8/layout/hList6"/>
    <dgm:cxn modelId="{BC8A8578-D9BD-4939-BEDA-E920F1CAEDFC}" type="presOf" srcId="{D6FA2C69-1B5C-4A05-9674-A4354D1E7C1A}" destId="{7DB90DA5-083F-4A76-AA9C-DDDD81F1CB93}" srcOrd="0" destOrd="0" presId="urn:microsoft.com/office/officeart/2005/8/layout/hList6"/>
    <dgm:cxn modelId="{556154F2-226A-4FAA-AC72-66ABA3292E81}" srcId="{D361646E-6179-461B-9D29-0DE3B2E6CC9F}" destId="{D6FA2C69-1B5C-4A05-9674-A4354D1E7C1A}" srcOrd="1" destOrd="0" parTransId="{4AA90B43-9D2F-4853-A4CA-A579D581CA68}" sibTransId="{99E74083-6E0C-4009-937C-C4AB89646320}"/>
    <dgm:cxn modelId="{C03BD391-81D9-4C8C-B947-CA32775F9C06}" srcId="{D361646E-6179-461B-9D29-0DE3B2E6CC9F}" destId="{3344F518-7949-45DE-B25F-43E5C4638E37}" srcOrd="0" destOrd="0" parTransId="{F0278A37-39B5-4C5E-AC05-EF4695A8646D}" sibTransId="{28CE8B2E-58FD-41C8-9ED4-18CCCE099557}"/>
    <dgm:cxn modelId="{FE072548-6DA1-434D-BBF6-3CE0222AE122}" type="presOf" srcId="{3344F518-7949-45DE-B25F-43E5C4638E37}" destId="{B318607C-956E-448D-A0CA-5DCA9E109459}" srcOrd="0" destOrd="0" presId="urn:microsoft.com/office/officeart/2005/8/layout/hList6"/>
    <dgm:cxn modelId="{EDC98E49-A75D-42DF-8198-2C74DAA453A2}" type="presOf" srcId="{D361646E-6179-461B-9D29-0DE3B2E6CC9F}" destId="{2A1C891E-1E9E-4740-AE51-A4AC0F2199AF}" srcOrd="0" destOrd="0" presId="urn:microsoft.com/office/officeart/2005/8/layout/hList6"/>
    <dgm:cxn modelId="{CDDD8164-660D-493C-B004-0A78B6C44030}" type="presParOf" srcId="{2A1C891E-1E9E-4740-AE51-A4AC0F2199AF}" destId="{B318607C-956E-448D-A0CA-5DCA9E109459}" srcOrd="0" destOrd="0" presId="urn:microsoft.com/office/officeart/2005/8/layout/hList6"/>
    <dgm:cxn modelId="{7DD05F91-B9AF-42B9-8083-9BA4E0978317}" type="presParOf" srcId="{2A1C891E-1E9E-4740-AE51-A4AC0F2199AF}" destId="{47580F77-7487-4C55-9F07-9824AB2EFA3F}" srcOrd="1" destOrd="0" presId="urn:microsoft.com/office/officeart/2005/8/layout/hList6"/>
    <dgm:cxn modelId="{07BABF6D-ED68-4051-807C-E2BD30EAB159}" type="presParOf" srcId="{2A1C891E-1E9E-4740-AE51-A4AC0F2199AF}" destId="{7DB90DA5-083F-4A76-AA9C-DDDD81F1CB93}" srcOrd="2" destOrd="0" presId="urn:microsoft.com/office/officeart/2005/8/layout/hList6"/>
    <dgm:cxn modelId="{197C80F0-73A8-4FF8-8303-384B0D2C2D2D}" type="presParOf" srcId="{2A1C891E-1E9E-4740-AE51-A4AC0F2199AF}" destId="{0F4D7092-003C-4958-851F-14C38B58DD45}" srcOrd="3" destOrd="0" presId="urn:microsoft.com/office/officeart/2005/8/layout/hList6"/>
    <dgm:cxn modelId="{A3BD044D-544D-4859-B88A-AA70FDBB53A9}" type="presParOf" srcId="{2A1C891E-1E9E-4740-AE51-A4AC0F2199AF}" destId="{9347AC58-0B6A-45C6-961C-579CE6D6554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C84252-FDA8-48B0-80D8-2D9DC16856C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46BB86C-6453-4CEA-BC83-0720439F8A87}">
      <dgm:prSet phldrT="[Text]" custT="1"/>
      <dgm:spPr>
        <a:solidFill>
          <a:schemeClr val="accent1">
            <a:lumMod val="40000"/>
            <a:lumOff val="60000"/>
          </a:schemeClr>
        </a:solidFill>
      </dgm:spPr>
      <dgm:t>
        <a:bodyPr/>
        <a:lstStyle/>
        <a:p>
          <a:pPr>
            <a:buFont typeface="+mj-lt"/>
            <a:buAutoNum type="arabicPeriod"/>
          </a:pPr>
          <a:r>
            <a:rPr lang="en-US" sz="3500" b="1" dirty="0" err="1">
              <a:solidFill>
                <a:srgbClr val="FF0000"/>
              </a:solidFill>
              <a:latin typeface="Times New Roman" panose="02020603050405020304" pitchFamily="18" charset="0"/>
              <a:cs typeface="Times New Roman" panose="02020603050405020304" pitchFamily="18" charset="0"/>
            </a:rPr>
            <a:t>Thành</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tựu</a:t>
          </a:r>
          <a:r>
            <a:rPr lang="en-US" sz="3500" b="1" dirty="0">
              <a:solidFill>
                <a:srgbClr val="FF0000"/>
              </a:solidFill>
              <a:latin typeface="Times New Roman" panose="02020603050405020304" pitchFamily="18" charset="0"/>
              <a:cs typeface="Times New Roman" panose="02020603050405020304" pitchFamily="18" charset="0"/>
            </a:rPr>
            <a:t> </a:t>
          </a:r>
          <a:endParaRPr lang="en-US" sz="3500" dirty="0">
            <a:solidFill>
              <a:srgbClr val="FF0000"/>
            </a:solidFill>
            <a:latin typeface="Times New Roman" panose="02020603050405020304" pitchFamily="18" charset="0"/>
            <a:cs typeface="Times New Roman" panose="02020603050405020304" pitchFamily="18" charset="0"/>
          </a:endParaRPr>
        </a:p>
      </dgm:t>
    </dgm:pt>
    <dgm:pt modelId="{0F23395C-97AB-487E-9EA0-F092B25640C3}" type="parTrans" cxnId="{D3F45E2B-3837-4DC6-8CAF-B584E99F1872}">
      <dgm:prSet/>
      <dgm:spPr/>
      <dgm:t>
        <a:bodyPr/>
        <a:lstStyle/>
        <a:p>
          <a:endParaRPr lang="en-US"/>
        </a:p>
      </dgm:t>
    </dgm:pt>
    <dgm:pt modelId="{3C03B703-AC49-40C6-8FA4-54117F3D07B0}" type="sibTrans" cxnId="{D3F45E2B-3837-4DC6-8CAF-B584E99F1872}">
      <dgm:prSet/>
      <dgm:spPr/>
      <dgm:t>
        <a:bodyPr/>
        <a:lstStyle/>
        <a:p>
          <a:endParaRPr lang="en-US"/>
        </a:p>
      </dgm:t>
    </dgm:pt>
    <dgm:pt modelId="{AD4B8075-1797-493B-BFA3-1FD096384310}">
      <dgm:prSet phldrT="[Text]" custT="1"/>
      <dgm:spPr>
        <a:solidFill>
          <a:schemeClr val="accent1">
            <a:lumMod val="40000"/>
            <a:lumOff val="60000"/>
          </a:schemeClr>
        </a:solidFill>
      </dgm:spPr>
      <dgm:t>
        <a:bodyPr/>
        <a:lstStyle/>
        <a:p>
          <a:pPr>
            <a:buFont typeface="+mj-lt"/>
            <a:buAutoNum type="arabicPeriod"/>
          </a:pPr>
          <a:r>
            <a:rPr lang="en-US" sz="3500" b="1" kern="1200" dirty="0" err="1">
              <a:solidFill>
                <a:srgbClr val="FF0000"/>
              </a:solidFill>
              <a:latin typeface="Times New Roman" panose="02020603050405020304" pitchFamily="18" charset="0"/>
              <a:ea typeface="+mn-ea"/>
              <a:cs typeface="Times New Roman" panose="02020603050405020304" pitchFamily="18" charset="0"/>
            </a:rPr>
            <a:t>Hạn</a:t>
          </a:r>
          <a:r>
            <a:rPr lang="en-US" sz="3500" b="1" kern="1200" dirty="0">
              <a:solidFill>
                <a:srgbClr val="FF0000"/>
              </a:solidFill>
              <a:latin typeface="Times New Roman" panose="02020603050405020304" pitchFamily="18" charset="0"/>
              <a:ea typeface="+mn-ea"/>
              <a:cs typeface="Times New Roman" panose="02020603050405020304" pitchFamily="18" charset="0"/>
            </a:rPr>
            <a:t> </a:t>
          </a:r>
          <a:r>
            <a:rPr lang="en-US" sz="3500" b="1" kern="1200" dirty="0" err="1">
              <a:solidFill>
                <a:srgbClr val="FF0000"/>
              </a:solidFill>
              <a:latin typeface="Times New Roman" panose="02020603050405020304" pitchFamily="18" charset="0"/>
              <a:ea typeface="+mn-ea"/>
              <a:cs typeface="Times New Roman" panose="02020603050405020304" pitchFamily="18" charset="0"/>
            </a:rPr>
            <a:t>chê</a:t>
          </a:r>
          <a:r>
            <a:rPr lang="en-US" sz="3500" b="1" kern="1200" dirty="0">
              <a:solidFill>
                <a:srgbClr val="FF0000"/>
              </a:solidFill>
              <a:latin typeface="Times New Roman" panose="02020603050405020304" pitchFamily="18" charset="0"/>
              <a:ea typeface="+mn-ea"/>
              <a:cs typeface="Times New Roman" panose="02020603050405020304" pitchFamily="18" charset="0"/>
            </a:rPr>
            <a:t>́ </a:t>
          </a:r>
        </a:p>
      </dgm:t>
    </dgm:pt>
    <dgm:pt modelId="{5D809A27-E228-4E12-9C36-E34380F2343C}" type="parTrans" cxnId="{13359360-EADB-4E27-BC6A-E4A41352E076}">
      <dgm:prSet/>
      <dgm:spPr/>
      <dgm:t>
        <a:bodyPr/>
        <a:lstStyle/>
        <a:p>
          <a:endParaRPr lang="en-US"/>
        </a:p>
      </dgm:t>
    </dgm:pt>
    <dgm:pt modelId="{266A44AE-2023-4AD9-952A-2C3599537EB4}" type="sibTrans" cxnId="{13359360-EADB-4E27-BC6A-E4A41352E076}">
      <dgm:prSet/>
      <dgm:spPr/>
      <dgm:t>
        <a:bodyPr/>
        <a:lstStyle/>
        <a:p>
          <a:endParaRPr lang="en-US"/>
        </a:p>
      </dgm:t>
    </dgm:pt>
    <dgm:pt modelId="{C0590F76-7CFA-40AB-B4FF-15FA31D26B93}" type="pres">
      <dgm:prSet presAssocID="{0AC84252-FDA8-48B0-80D8-2D9DC16856CC}" presName="Name0" presStyleCnt="0">
        <dgm:presLayoutVars>
          <dgm:chMax val="7"/>
          <dgm:chPref val="7"/>
          <dgm:dir/>
        </dgm:presLayoutVars>
      </dgm:prSet>
      <dgm:spPr/>
      <dgm:t>
        <a:bodyPr/>
        <a:lstStyle/>
        <a:p>
          <a:endParaRPr lang="en-US"/>
        </a:p>
      </dgm:t>
    </dgm:pt>
    <dgm:pt modelId="{D277BF05-8BE1-4356-9540-8738CBA862AF}" type="pres">
      <dgm:prSet presAssocID="{0AC84252-FDA8-48B0-80D8-2D9DC16856CC}" presName="Name1" presStyleCnt="0"/>
      <dgm:spPr/>
    </dgm:pt>
    <dgm:pt modelId="{E5298CB1-260F-4719-93FD-587B3E93CBB8}" type="pres">
      <dgm:prSet presAssocID="{0AC84252-FDA8-48B0-80D8-2D9DC16856CC}" presName="cycle" presStyleCnt="0"/>
      <dgm:spPr/>
    </dgm:pt>
    <dgm:pt modelId="{409C94AA-11EF-459E-84F4-2180C7D19ABD}" type="pres">
      <dgm:prSet presAssocID="{0AC84252-FDA8-48B0-80D8-2D9DC16856CC}" presName="srcNode" presStyleLbl="node1" presStyleIdx="0" presStyleCnt="2"/>
      <dgm:spPr/>
    </dgm:pt>
    <dgm:pt modelId="{DE643316-275F-47D2-8E26-93407574BE40}" type="pres">
      <dgm:prSet presAssocID="{0AC84252-FDA8-48B0-80D8-2D9DC16856CC}" presName="conn" presStyleLbl="parChTrans1D2" presStyleIdx="0" presStyleCnt="1"/>
      <dgm:spPr/>
      <dgm:t>
        <a:bodyPr/>
        <a:lstStyle/>
        <a:p>
          <a:endParaRPr lang="en-US"/>
        </a:p>
      </dgm:t>
    </dgm:pt>
    <dgm:pt modelId="{675E8E7B-13BE-4B39-B208-C8204A3DDB51}" type="pres">
      <dgm:prSet presAssocID="{0AC84252-FDA8-48B0-80D8-2D9DC16856CC}" presName="extraNode" presStyleLbl="node1" presStyleIdx="0" presStyleCnt="2"/>
      <dgm:spPr/>
    </dgm:pt>
    <dgm:pt modelId="{0FCE32D5-EDBF-457B-AF29-175055A3F5A3}" type="pres">
      <dgm:prSet presAssocID="{0AC84252-FDA8-48B0-80D8-2D9DC16856CC}" presName="dstNode" presStyleLbl="node1" presStyleIdx="0" presStyleCnt="2"/>
      <dgm:spPr/>
    </dgm:pt>
    <dgm:pt modelId="{8F5D5FB1-D0D0-4A1F-8344-573410D42596}" type="pres">
      <dgm:prSet presAssocID="{646BB86C-6453-4CEA-BC83-0720439F8A87}" presName="text_1" presStyleLbl="node1" presStyleIdx="0" presStyleCnt="2">
        <dgm:presLayoutVars>
          <dgm:bulletEnabled val="1"/>
        </dgm:presLayoutVars>
      </dgm:prSet>
      <dgm:spPr/>
      <dgm:t>
        <a:bodyPr/>
        <a:lstStyle/>
        <a:p>
          <a:endParaRPr lang="en-US"/>
        </a:p>
      </dgm:t>
    </dgm:pt>
    <dgm:pt modelId="{5A0E896B-CF3B-476D-81AC-962D919FAE3A}" type="pres">
      <dgm:prSet presAssocID="{646BB86C-6453-4CEA-BC83-0720439F8A87}" presName="accent_1" presStyleCnt="0"/>
      <dgm:spPr/>
    </dgm:pt>
    <dgm:pt modelId="{6D58F656-2C1D-4926-923A-7FF06F0FE6E4}" type="pres">
      <dgm:prSet presAssocID="{646BB86C-6453-4CEA-BC83-0720439F8A87}" presName="accentRepeatNode" presStyleLbl="solidFgAcc1" presStyleIdx="0" presStyleCnt="2"/>
      <dgm:spPr/>
    </dgm:pt>
    <dgm:pt modelId="{D18C1022-10B7-4583-982E-3DBA3713CF86}" type="pres">
      <dgm:prSet presAssocID="{AD4B8075-1797-493B-BFA3-1FD096384310}" presName="text_2" presStyleLbl="node1" presStyleIdx="1" presStyleCnt="2">
        <dgm:presLayoutVars>
          <dgm:bulletEnabled val="1"/>
        </dgm:presLayoutVars>
      </dgm:prSet>
      <dgm:spPr/>
      <dgm:t>
        <a:bodyPr/>
        <a:lstStyle/>
        <a:p>
          <a:endParaRPr lang="en-US"/>
        </a:p>
      </dgm:t>
    </dgm:pt>
    <dgm:pt modelId="{1FAB8735-98E2-45DC-83AA-05CE3BC2E3DF}" type="pres">
      <dgm:prSet presAssocID="{AD4B8075-1797-493B-BFA3-1FD096384310}" presName="accent_2" presStyleCnt="0"/>
      <dgm:spPr/>
    </dgm:pt>
    <dgm:pt modelId="{2D093154-7FA9-401B-9522-536B60FC9195}" type="pres">
      <dgm:prSet presAssocID="{AD4B8075-1797-493B-BFA3-1FD096384310}" presName="accentRepeatNode" presStyleLbl="solidFgAcc1" presStyleIdx="1" presStyleCnt="2"/>
      <dgm:spPr/>
    </dgm:pt>
  </dgm:ptLst>
  <dgm:cxnLst>
    <dgm:cxn modelId="{D3F45E2B-3837-4DC6-8CAF-B584E99F1872}" srcId="{0AC84252-FDA8-48B0-80D8-2D9DC16856CC}" destId="{646BB86C-6453-4CEA-BC83-0720439F8A87}" srcOrd="0" destOrd="0" parTransId="{0F23395C-97AB-487E-9EA0-F092B25640C3}" sibTransId="{3C03B703-AC49-40C6-8FA4-54117F3D07B0}"/>
    <dgm:cxn modelId="{8A50AA62-3BCB-4696-9D61-87B42E877F0E}" type="presOf" srcId="{AD4B8075-1797-493B-BFA3-1FD096384310}" destId="{D18C1022-10B7-4583-982E-3DBA3713CF86}" srcOrd="0" destOrd="0" presId="urn:microsoft.com/office/officeart/2008/layout/VerticalCurvedList"/>
    <dgm:cxn modelId="{83955B2F-408E-4ED1-8120-7F47D31888B5}" type="presOf" srcId="{0AC84252-FDA8-48B0-80D8-2D9DC16856CC}" destId="{C0590F76-7CFA-40AB-B4FF-15FA31D26B93}" srcOrd="0" destOrd="0" presId="urn:microsoft.com/office/officeart/2008/layout/VerticalCurvedList"/>
    <dgm:cxn modelId="{2BE7F18A-8C1C-46B5-8D50-1E8E2F00CC09}" type="presOf" srcId="{646BB86C-6453-4CEA-BC83-0720439F8A87}" destId="{8F5D5FB1-D0D0-4A1F-8344-573410D42596}" srcOrd="0" destOrd="0" presId="urn:microsoft.com/office/officeart/2008/layout/VerticalCurvedList"/>
    <dgm:cxn modelId="{A34BFA75-6FB9-4AF6-B99E-86F3FCE7AABF}" type="presOf" srcId="{3C03B703-AC49-40C6-8FA4-54117F3D07B0}" destId="{DE643316-275F-47D2-8E26-93407574BE40}" srcOrd="0" destOrd="0" presId="urn:microsoft.com/office/officeart/2008/layout/VerticalCurvedList"/>
    <dgm:cxn modelId="{13359360-EADB-4E27-BC6A-E4A41352E076}" srcId="{0AC84252-FDA8-48B0-80D8-2D9DC16856CC}" destId="{AD4B8075-1797-493B-BFA3-1FD096384310}" srcOrd="1" destOrd="0" parTransId="{5D809A27-E228-4E12-9C36-E34380F2343C}" sibTransId="{266A44AE-2023-4AD9-952A-2C3599537EB4}"/>
    <dgm:cxn modelId="{EBC95CC7-79DD-41BA-B6F8-75E50EB2EAE8}" type="presParOf" srcId="{C0590F76-7CFA-40AB-B4FF-15FA31D26B93}" destId="{D277BF05-8BE1-4356-9540-8738CBA862AF}" srcOrd="0" destOrd="0" presId="urn:microsoft.com/office/officeart/2008/layout/VerticalCurvedList"/>
    <dgm:cxn modelId="{E3BD7848-D0D5-439A-8430-5DA054BC38B5}" type="presParOf" srcId="{D277BF05-8BE1-4356-9540-8738CBA862AF}" destId="{E5298CB1-260F-4719-93FD-587B3E93CBB8}" srcOrd="0" destOrd="0" presId="urn:microsoft.com/office/officeart/2008/layout/VerticalCurvedList"/>
    <dgm:cxn modelId="{7C72BDBA-2CF4-462A-89B3-D917415D94B5}" type="presParOf" srcId="{E5298CB1-260F-4719-93FD-587B3E93CBB8}" destId="{409C94AA-11EF-459E-84F4-2180C7D19ABD}" srcOrd="0" destOrd="0" presId="urn:microsoft.com/office/officeart/2008/layout/VerticalCurvedList"/>
    <dgm:cxn modelId="{07D693FD-91BF-4455-9DCD-1102231CD1F7}" type="presParOf" srcId="{E5298CB1-260F-4719-93FD-587B3E93CBB8}" destId="{DE643316-275F-47D2-8E26-93407574BE40}" srcOrd="1" destOrd="0" presId="urn:microsoft.com/office/officeart/2008/layout/VerticalCurvedList"/>
    <dgm:cxn modelId="{381AF6E8-3530-4F27-B342-07D162BBCB51}" type="presParOf" srcId="{E5298CB1-260F-4719-93FD-587B3E93CBB8}" destId="{675E8E7B-13BE-4B39-B208-C8204A3DDB51}" srcOrd="2" destOrd="0" presId="urn:microsoft.com/office/officeart/2008/layout/VerticalCurvedList"/>
    <dgm:cxn modelId="{C49ED0EB-DE6B-4FEA-AFEB-BD64E3F3A32D}" type="presParOf" srcId="{E5298CB1-260F-4719-93FD-587B3E93CBB8}" destId="{0FCE32D5-EDBF-457B-AF29-175055A3F5A3}" srcOrd="3" destOrd="0" presId="urn:microsoft.com/office/officeart/2008/layout/VerticalCurvedList"/>
    <dgm:cxn modelId="{CBEC52CD-BD0F-4386-9581-CA3BDBBC0FE8}" type="presParOf" srcId="{D277BF05-8BE1-4356-9540-8738CBA862AF}" destId="{8F5D5FB1-D0D0-4A1F-8344-573410D42596}" srcOrd="1" destOrd="0" presId="urn:microsoft.com/office/officeart/2008/layout/VerticalCurvedList"/>
    <dgm:cxn modelId="{A20A9BF2-8B37-4D4A-AAF0-47979408914D}" type="presParOf" srcId="{D277BF05-8BE1-4356-9540-8738CBA862AF}" destId="{5A0E896B-CF3B-476D-81AC-962D919FAE3A}" srcOrd="2" destOrd="0" presId="urn:microsoft.com/office/officeart/2008/layout/VerticalCurvedList"/>
    <dgm:cxn modelId="{BC715EEA-D65D-4D62-9AA7-CC356B14EACF}" type="presParOf" srcId="{5A0E896B-CF3B-476D-81AC-962D919FAE3A}" destId="{6D58F656-2C1D-4926-923A-7FF06F0FE6E4}" srcOrd="0" destOrd="0" presId="urn:microsoft.com/office/officeart/2008/layout/VerticalCurvedList"/>
    <dgm:cxn modelId="{E7C925AF-05E8-4CD8-BF31-2EE5930D4429}" type="presParOf" srcId="{D277BF05-8BE1-4356-9540-8738CBA862AF}" destId="{D18C1022-10B7-4583-982E-3DBA3713CF86}" srcOrd="3" destOrd="0" presId="urn:microsoft.com/office/officeart/2008/layout/VerticalCurvedList"/>
    <dgm:cxn modelId="{F52745A6-3B9D-4691-A0ED-23E5F0E52FD3}" type="presParOf" srcId="{D277BF05-8BE1-4356-9540-8738CBA862AF}" destId="{1FAB8735-98E2-45DC-83AA-05CE3BC2E3DF}" srcOrd="4" destOrd="0" presId="urn:microsoft.com/office/officeart/2008/layout/VerticalCurvedList"/>
    <dgm:cxn modelId="{8AF3EC1E-CA1F-4C47-87AA-F4C39A602009}" type="presParOf" srcId="{1FAB8735-98E2-45DC-83AA-05CE3BC2E3DF}" destId="{2D093154-7FA9-401B-9522-536B60FC919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C84252-FDA8-48B0-80D8-2D9DC16856C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46BB86C-6453-4CEA-BC83-0720439F8A87}">
      <dgm:prSet phldrT="[Text]" custT="1"/>
      <dgm:spPr>
        <a:solidFill>
          <a:schemeClr val="accent1">
            <a:lumMod val="40000"/>
            <a:lumOff val="60000"/>
          </a:schemeClr>
        </a:solidFill>
      </dgm:spPr>
      <dgm:t>
        <a:bodyPr/>
        <a:lstStyle/>
        <a:p>
          <a:pPr>
            <a:buFont typeface="+mj-lt"/>
            <a:buAutoNum type="arabicPeriod"/>
          </a:pPr>
          <a:r>
            <a:rPr lang="de-DE" sz="2800" b="1" i="0" dirty="0" err="1">
              <a:solidFill>
                <a:srgbClr val="FF0000"/>
              </a:solidFill>
              <a:latin typeface="Times New Roman" panose="02020603050405020304" pitchFamily="18" charset="0"/>
              <a:cs typeface="Times New Roman" panose="02020603050405020304" pitchFamily="18" charset="0"/>
            </a:rPr>
            <a:t>Phương</a:t>
          </a:r>
          <a:r>
            <a:rPr lang="de-DE" sz="2800" b="1" i="0" dirty="0">
              <a:solidFill>
                <a:srgbClr val="FF0000"/>
              </a:solidFill>
              <a:latin typeface="Times New Roman" panose="02020603050405020304" pitchFamily="18" charset="0"/>
              <a:cs typeface="Times New Roman" panose="02020603050405020304" pitchFamily="18" charset="0"/>
            </a:rPr>
            <a:t> </a:t>
          </a:r>
          <a:r>
            <a:rPr lang="de-DE" sz="2800" b="1" i="0" dirty="0" err="1">
              <a:solidFill>
                <a:srgbClr val="FF0000"/>
              </a:solidFill>
              <a:latin typeface="Times New Roman" panose="02020603050405020304" pitchFamily="18" charset="0"/>
              <a:cs typeface="Times New Roman" panose="02020603050405020304" pitchFamily="18" charset="0"/>
            </a:rPr>
            <a:t>hướng</a:t>
          </a:r>
          <a:endParaRPr lang="en-US" sz="2800" b="1" i="0" dirty="0">
            <a:solidFill>
              <a:srgbClr val="FF0000"/>
            </a:solidFill>
            <a:latin typeface="Times New Roman" panose="02020603050405020304" pitchFamily="18" charset="0"/>
            <a:cs typeface="Times New Roman" panose="02020603050405020304" pitchFamily="18" charset="0"/>
          </a:endParaRPr>
        </a:p>
      </dgm:t>
    </dgm:pt>
    <dgm:pt modelId="{0F23395C-97AB-487E-9EA0-F092B25640C3}" type="parTrans" cxnId="{D3F45E2B-3837-4DC6-8CAF-B584E99F1872}">
      <dgm:prSet/>
      <dgm:spPr/>
      <dgm:t>
        <a:bodyPr/>
        <a:lstStyle/>
        <a:p>
          <a:endParaRPr lang="en-US" sz="2800" b="1" i="0">
            <a:solidFill>
              <a:srgbClr val="FF0000"/>
            </a:solidFill>
            <a:latin typeface="Times New Roman" panose="02020603050405020304" pitchFamily="18" charset="0"/>
            <a:cs typeface="Times New Roman" panose="02020603050405020304" pitchFamily="18" charset="0"/>
          </a:endParaRPr>
        </a:p>
      </dgm:t>
    </dgm:pt>
    <dgm:pt modelId="{3C03B703-AC49-40C6-8FA4-54117F3D07B0}" type="sibTrans" cxnId="{D3F45E2B-3837-4DC6-8CAF-B584E99F1872}">
      <dgm:prSet/>
      <dgm:spPr/>
      <dgm:t>
        <a:bodyPr/>
        <a:lstStyle/>
        <a:p>
          <a:endParaRPr lang="en-US" sz="2800" b="1" i="0">
            <a:solidFill>
              <a:srgbClr val="FF0000"/>
            </a:solidFill>
            <a:latin typeface="Times New Roman" panose="02020603050405020304" pitchFamily="18" charset="0"/>
            <a:cs typeface="Times New Roman" panose="02020603050405020304" pitchFamily="18" charset="0"/>
          </a:endParaRPr>
        </a:p>
      </dgm:t>
    </dgm:pt>
    <dgm:pt modelId="{3B2D61E1-A950-8E41-9A04-CA6B6D57E26A}">
      <dgm:prSet custT="1"/>
      <dgm:spPr>
        <a:solidFill>
          <a:schemeClr val="accent1">
            <a:lumMod val="40000"/>
            <a:lumOff val="60000"/>
          </a:schemeClr>
        </a:solidFill>
      </dgm:spPr>
      <dgm:t>
        <a:bodyPr/>
        <a:lstStyle/>
        <a:p>
          <a:pPr>
            <a:buFont typeface="+mj-lt"/>
            <a:buAutoNum type="arabicPeriod"/>
          </a:pPr>
          <a:r>
            <a:rPr lang="de-DE" sz="2800" b="1" i="0" err="1">
              <a:solidFill>
                <a:srgbClr val="FF0000"/>
              </a:solidFill>
              <a:latin typeface="Times New Roman" panose="02020603050405020304" pitchFamily="18" charset="0"/>
              <a:cs typeface="Times New Roman" panose="02020603050405020304" pitchFamily="18" charset="0"/>
            </a:rPr>
            <a:t>Nhiệm</a:t>
          </a:r>
          <a:r>
            <a:rPr lang="de-DE" sz="2800" b="1" i="0">
              <a:solidFill>
                <a:srgbClr val="FF0000"/>
              </a:solidFill>
              <a:latin typeface="Times New Roman" panose="02020603050405020304" pitchFamily="18" charset="0"/>
              <a:cs typeface="Times New Roman" panose="02020603050405020304" pitchFamily="18" charset="0"/>
            </a:rPr>
            <a:t> vụ tập trung xây dựng đảng về đạo đức</a:t>
          </a:r>
          <a:endParaRPr lang="en-US" sz="2800" b="1" i="0" dirty="0">
            <a:solidFill>
              <a:srgbClr val="FF0000"/>
            </a:solidFill>
            <a:latin typeface="Times New Roman" panose="02020603050405020304" pitchFamily="18" charset="0"/>
            <a:cs typeface="Times New Roman" panose="02020603050405020304" pitchFamily="18" charset="0"/>
          </a:endParaRPr>
        </a:p>
      </dgm:t>
    </dgm:pt>
    <dgm:pt modelId="{1462755E-0838-9547-8106-B9BD7AE49091}" type="parTrans" cxnId="{37A20B07-8EC1-FB48-8681-52406BD7D309}">
      <dgm:prSet/>
      <dgm:spPr/>
      <dgm:t>
        <a:bodyPr/>
        <a:lstStyle/>
        <a:p>
          <a:endParaRPr lang="en-US" sz="2800" b="1" i="0">
            <a:solidFill>
              <a:srgbClr val="FF0000"/>
            </a:solidFill>
            <a:latin typeface="Times New Roman" panose="02020603050405020304" pitchFamily="18" charset="0"/>
            <a:cs typeface="Times New Roman" panose="02020603050405020304" pitchFamily="18" charset="0"/>
          </a:endParaRPr>
        </a:p>
      </dgm:t>
    </dgm:pt>
    <dgm:pt modelId="{FDCF19E9-3AEA-B44F-A12A-9CA6CF0072C1}" type="sibTrans" cxnId="{37A20B07-8EC1-FB48-8681-52406BD7D309}">
      <dgm:prSet/>
      <dgm:spPr/>
      <dgm:t>
        <a:bodyPr/>
        <a:lstStyle/>
        <a:p>
          <a:endParaRPr lang="en-US" sz="2800" b="1" i="0">
            <a:solidFill>
              <a:srgbClr val="FF0000"/>
            </a:solidFill>
            <a:latin typeface="Times New Roman" panose="02020603050405020304" pitchFamily="18" charset="0"/>
            <a:cs typeface="Times New Roman" panose="02020603050405020304" pitchFamily="18" charset="0"/>
          </a:endParaRPr>
        </a:p>
      </dgm:t>
    </dgm:pt>
    <dgm:pt modelId="{C0590F76-7CFA-40AB-B4FF-15FA31D26B93}" type="pres">
      <dgm:prSet presAssocID="{0AC84252-FDA8-48B0-80D8-2D9DC16856CC}" presName="Name0" presStyleCnt="0">
        <dgm:presLayoutVars>
          <dgm:chMax val="7"/>
          <dgm:chPref val="7"/>
          <dgm:dir/>
        </dgm:presLayoutVars>
      </dgm:prSet>
      <dgm:spPr/>
      <dgm:t>
        <a:bodyPr/>
        <a:lstStyle/>
        <a:p>
          <a:endParaRPr lang="en-US"/>
        </a:p>
      </dgm:t>
    </dgm:pt>
    <dgm:pt modelId="{D277BF05-8BE1-4356-9540-8738CBA862AF}" type="pres">
      <dgm:prSet presAssocID="{0AC84252-FDA8-48B0-80D8-2D9DC16856CC}" presName="Name1" presStyleCnt="0"/>
      <dgm:spPr/>
    </dgm:pt>
    <dgm:pt modelId="{E5298CB1-260F-4719-93FD-587B3E93CBB8}" type="pres">
      <dgm:prSet presAssocID="{0AC84252-FDA8-48B0-80D8-2D9DC16856CC}" presName="cycle" presStyleCnt="0"/>
      <dgm:spPr/>
    </dgm:pt>
    <dgm:pt modelId="{409C94AA-11EF-459E-84F4-2180C7D19ABD}" type="pres">
      <dgm:prSet presAssocID="{0AC84252-FDA8-48B0-80D8-2D9DC16856CC}" presName="srcNode" presStyleLbl="node1" presStyleIdx="0" presStyleCnt="2"/>
      <dgm:spPr/>
    </dgm:pt>
    <dgm:pt modelId="{DE643316-275F-47D2-8E26-93407574BE40}" type="pres">
      <dgm:prSet presAssocID="{0AC84252-FDA8-48B0-80D8-2D9DC16856CC}" presName="conn" presStyleLbl="parChTrans1D2" presStyleIdx="0" presStyleCnt="1"/>
      <dgm:spPr/>
      <dgm:t>
        <a:bodyPr/>
        <a:lstStyle/>
        <a:p>
          <a:endParaRPr lang="en-US"/>
        </a:p>
      </dgm:t>
    </dgm:pt>
    <dgm:pt modelId="{675E8E7B-13BE-4B39-B208-C8204A3DDB51}" type="pres">
      <dgm:prSet presAssocID="{0AC84252-FDA8-48B0-80D8-2D9DC16856CC}" presName="extraNode" presStyleLbl="node1" presStyleIdx="0" presStyleCnt="2"/>
      <dgm:spPr/>
    </dgm:pt>
    <dgm:pt modelId="{0FCE32D5-EDBF-457B-AF29-175055A3F5A3}" type="pres">
      <dgm:prSet presAssocID="{0AC84252-FDA8-48B0-80D8-2D9DC16856CC}" presName="dstNode" presStyleLbl="node1" presStyleIdx="0" presStyleCnt="2"/>
      <dgm:spPr/>
    </dgm:pt>
    <dgm:pt modelId="{8F5D5FB1-D0D0-4A1F-8344-573410D42596}" type="pres">
      <dgm:prSet presAssocID="{646BB86C-6453-4CEA-BC83-0720439F8A87}" presName="text_1" presStyleLbl="node1" presStyleIdx="0" presStyleCnt="2" custScaleY="82645">
        <dgm:presLayoutVars>
          <dgm:bulletEnabled val="1"/>
        </dgm:presLayoutVars>
      </dgm:prSet>
      <dgm:spPr/>
      <dgm:t>
        <a:bodyPr/>
        <a:lstStyle/>
        <a:p>
          <a:endParaRPr lang="en-US"/>
        </a:p>
      </dgm:t>
    </dgm:pt>
    <dgm:pt modelId="{5A0E896B-CF3B-476D-81AC-962D919FAE3A}" type="pres">
      <dgm:prSet presAssocID="{646BB86C-6453-4CEA-BC83-0720439F8A87}" presName="accent_1" presStyleCnt="0"/>
      <dgm:spPr/>
    </dgm:pt>
    <dgm:pt modelId="{6D58F656-2C1D-4926-923A-7FF06F0FE6E4}" type="pres">
      <dgm:prSet presAssocID="{646BB86C-6453-4CEA-BC83-0720439F8A87}" presName="accentRepeatNode" presStyleLbl="solidFgAcc1" presStyleIdx="0" presStyleCnt="2" custScaleX="72811" custScaleY="64512"/>
      <dgm:spPr/>
    </dgm:pt>
    <dgm:pt modelId="{95D23C36-F36A-AA44-83B0-D40DF7E5E72F}" type="pres">
      <dgm:prSet presAssocID="{3B2D61E1-A950-8E41-9A04-CA6B6D57E26A}" presName="text_2" presStyleLbl="node1" presStyleIdx="1" presStyleCnt="2" custScaleY="90910" custLinFactNeighborY="1205">
        <dgm:presLayoutVars>
          <dgm:bulletEnabled val="1"/>
        </dgm:presLayoutVars>
      </dgm:prSet>
      <dgm:spPr/>
      <dgm:t>
        <a:bodyPr/>
        <a:lstStyle/>
        <a:p>
          <a:endParaRPr lang="en-US"/>
        </a:p>
      </dgm:t>
    </dgm:pt>
    <dgm:pt modelId="{B7340E67-B465-E94B-A905-2C25AEBE3776}" type="pres">
      <dgm:prSet presAssocID="{3B2D61E1-A950-8E41-9A04-CA6B6D57E26A}" presName="accent_2" presStyleCnt="0"/>
      <dgm:spPr/>
    </dgm:pt>
    <dgm:pt modelId="{6FEB770B-4E91-3341-AD6F-6AF41143251E}" type="pres">
      <dgm:prSet presAssocID="{3B2D61E1-A950-8E41-9A04-CA6B6D57E26A}" presName="accentRepeatNode" presStyleLbl="solidFgAcc1" presStyleIdx="1" presStyleCnt="2" custScaleX="73395" custScaleY="69268"/>
      <dgm:spPr/>
    </dgm:pt>
  </dgm:ptLst>
  <dgm:cxnLst>
    <dgm:cxn modelId="{A34BFA75-6FB9-4AF6-B99E-86F3FCE7AABF}" type="presOf" srcId="{3C03B703-AC49-40C6-8FA4-54117F3D07B0}" destId="{DE643316-275F-47D2-8E26-93407574BE40}" srcOrd="0" destOrd="0" presId="urn:microsoft.com/office/officeart/2008/layout/VerticalCurvedList"/>
    <dgm:cxn modelId="{2BE7F18A-8C1C-46B5-8D50-1E8E2F00CC09}" type="presOf" srcId="{646BB86C-6453-4CEA-BC83-0720439F8A87}" destId="{8F5D5FB1-D0D0-4A1F-8344-573410D42596}" srcOrd="0" destOrd="0" presId="urn:microsoft.com/office/officeart/2008/layout/VerticalCurvedList"/>
    <dgm:cxn modelId="{D3F45E2B-3837-4DC6-8CAF-B584E99F1872}" srcId="{0AC84252-FDA8-48B0-80D8-2D9DC16856CC}" destId="{646BB86C-6453-4CEA-BC83-0720439F8A87}" srcOrd="0" destOrd="0" parTransId="{0F23395C-97AB-487E-9EA0-F092B25640C3}" sibTransId="{3C03B703-AC49-40C6-8FA4-54117F3D07B0}"/>
    <dgm:cxn modelId="{83955B2F-408E-4ED1-8120-7F47D31888B5}" type="presOf" srcId="{0AC84252-FDA8-48B0-80D8-2D9DC16856CC}" destId="{C0590F76-7CFA-40AB-B4FF-15FA31D26B93}" srcOrd="0" destOrd="0" presId="urn:microsoft.com/office/officeart/2008/layout/VerticalCurvedList"/>
    <dgm:cxn modelId="{3F597CC9-258B-CE48-A635-4A274FC5FECF}" type="presOf" srcId="{3B2D61E1-A950-8E41-9A04-CA6B6D57E26A}" destId="{95D23C36-F36A-AA44-83B0-D40DF7E5E72F}" srcOrd="0" destOrd="0" presId="urn:microsoft.com/office/officeart/2008/layout/VerticalCurvedList"/>
    <dgm:cxn modelId="{37A20B07-8EC1-FB48-8681-52406BD7D309}" srcId="{0AC84252-FDA8-48B0-80D8-2D9DC16856CC}" destId="{3B2D61E1-A950-8E41-9A04-CA6B6D57E26A}" srcOrd="1" destOrd="0" parTransId="{1462755E-0838-9547-8106-B9BD7AE49091}" sibTransId="{FDCF19E9-3AEA-B44F-A12A-9CA6CF0072C1}"/>
    <dgm:cxn modelId="{EBC95CC7-79DD-41BA-B6F8-75E50EB2EAE8}" type="presParOf" srcId="{C0590F76-7CFA-40AB-B4FF-15FA31D26B93}" destId="{D277BF05-8BE1-4356-9540-8738CBA862AF}" srcOrd="0" destOrd="0" presId="urn:microsoft.com/office/officeart/2008/layout/VerticalCurvedList"/>
    <dgm:cxn modelId="{E3BD7848-D0D5-439A-8430-5DA054BC38B5}" type="presParOf" srcId="{D277BF05-8BE1-4356-9540-8738CBA862AF}" destId="{E5298CB1-260F-4719-93FD-587B3E93CBB8}" srcOrd="0" destOrd="0" presId="urn:microsoft.com/office/officeart/2008/layout/VerticalCurvedList"/>
    <dgm:cxn modelId="{7C72BDBA-2CF4-462A-89B3-D917415D94B5}" type="presParOf" srcId="{E5298CB1-260F-4719-93FD-587B3E93CBB8}" destId="{409C94AA-11EF-459E-84F4-2180C7D19ABD}" srcOrd="0" destOrd="0" presId="urn:microsoft.com/office/officeart/2008/layout/VerticalCurvedList"/>
    <dgm:cxn modelId="{07D693FD-91BF-4455-9DCD-1102231CD1F7}" type="presParOf" srcId="{E5298CB1-260F-4719-93FD-587B3E93CBB8}" destId="{DE643316-275F-47D2-8E26-93407574BE40}" srcOrd="1" destOrd="0" presId="urn:microsoft.com/office/officeart/2008/layout/VerticalCurvedList"/>
    <dgm:cxn modelId="{381AF6E8-3530-4F27-B342-07D162BBCB51}" type="presParOf" srcId="{E5298CB1-260F-4719-93FD-587B3E93CBB8}" destId="{675E8E7B-13BE-4B39-B208-C8204A3DDB51}" srcOrd="2" destOrd="0" presId="urn:microsoft.com/office/officeart/2008/layout/VerticalCurvedList"/>
    <dgm:cxn modelId="{C49ED0EB-DE6B-4FEA-AFEB-BD64E3F3A32D}" type="presParOf" srcId="{E5298CB1-260F-4719-93FD-587B3E93CBB8}" destId="{0FCE32D5-EDBF-457B-AF29-175055A3F5A3}" srcOrd="3" destOrd="0" presId="urn:microsoft.com/office/officeart/2008/layout/VerticalCurvedList"/>
    <dgm:cxn modelId="{CBEC52CD-BD0F-4386-9581-CA3BDBBC0FE8}" type="presParOf" srcId="{D277BF05-8BE1-4356-9540-8738CBA862AF}" destId="{8F5D5FB1-D0D0-4A1F-8344-573410D42596}" srcOrd="1" destOrd="0" presId="urn:microsoft.com/office/officeart/2008/layout/VerticalCurvedList"/>
    <dgm:cxn modelId="{A20A9BF2-8B37-4D4A-AAF0-47979408914D}" type="presParOf" srcId="{D277BF05-8BE1-4356-9540-8738CBA862AF}" destId="{5A0E896B-CF3B-476D-81AC-962D919FAE3A}" srcOrd="2" destOrd="0" presId="urn:microsoft.com/office/officeart/2008/layout/VerticalCurvedList"/>
    <dgm:cxn modelId="{BC715EEA-D65D-4D62-9AA7-CC356B14EACF}" type="presParOf" srcId="{5A0E896B-CF3B-476D-81AC-962D919FAE3A}" destId="{6D58F656-2C1D-4926-923A-7FF06F0FE6E4}" srcOrd="0" destOrd="0" presId="urn:microsoft.com/office/officeart/2008/layout/VerticalCurvedList"/>
    <dgm:cxn modelId="{0F1B1AA7-0308-BA4D-923F-68E381ADD7B7}" type="presParOf" srcId="{D277BF05-8BE1-4356-9540-8738CBA862AF}" destId="{95D23C36-F36A-AA44-83B0-D40DF7E5E72F}" srcOrd="3" destOrd="0" presId="urn:microsoft.com/office/officeart/2008/layout/VerticalCurvedList"/>
    <dgm:cxn modelId="{466EDAF7-AD02-2E4D-B8C0-1259663070A6}" type="presParOf" srcId="{D277BF05-8BE1-4356-9540-8738CBA862AF}" destId="{B7340E67-B465-E94B-A905-2C25AEBE3776}" srcOrd="4" destOrd="0" presId="urn:microsoft.com/office/officeart/2008/layout/VerticalCurvedList"/>
    <dgm:cxn modelId="{F438B24E-A01E-F042-8D70-98CB94FBDD3E}" type="presParOf" srcId="{B7340E67-B465-E94B-A905-2C25AEBE3776}" destId="{6FEB770B-4E91-3341-AD6F-6AF41143251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C84252-FDA8-48B0-80D8-2D9DC16856C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46BB86C-6453-4CEA-BC83-0720439F8A87}">
      <dgm:prSet phldrT="[Text]" custT="1"/>
      <dgm:spPr>
        <a:solidFill>
          <a:schemeClr val="accent1">
            <a:lumMod val="40000"/>
            <a:lumOff val="60000"/>
          </a:schemeClr>
        </a:solidFill>
      </dgm:spPr>
      <dgm:t>
        <a:bodyPr/>
        <a:lstStyle/>
        <a:p>
          <a:pPr>
            <a:buFont typeface="+mj-lt"/>
            <a:buAutoNum type="arabicPeriod"/>
          </a:pPr>
          <a:r>
            <a:rPr lang="de-DE" sz="2800" b="1" i="0" dirty="0" err="1">
              <a:solidFill>
                <a:srgbClr val="FF0000"/>
              </a:solidFill>
              <a:latin typeface="Times New Roman" panose="02020603050405020304" pitchFamily="18" charset="0"/>
              <a:cs typeface="Times New Roman" panose="02020603050405020304" pitchFamily="18" charset="0"/>
            </a:rPr>
            <a:t>Nhận</a:t>
          </a:r>
          <a:r>
            <a:rPr lang="de-DE" sz="2800" b="1" i="0" dirty="0">
              <a:solidFill>
                <a:srgbClr val="FF0000"/>
              </a:solidFill>
              <a:latin typeface="Times New Roman" panose="02020603050405020304" pitchFamily="18" charset="0"/>
              <a:cs typeface="Times New Roman" panose="02020603050405020304" pitchFamily="18" charset="0"/>
            </a:rPr>
            <a:t> </a:t>
          </a:r>
          <a:r>
            <a:rPr lang="de-DE" sz="2800" b="1" i="0" dirty="0" err="1">
              <a:solidFill>
                <a:srgbClr val="FF0000"/>
              </a:solidFill>
              <a:latin typeface="Times New Roman" panose="02020603050405020304" pitchFamily="18" charset="0"/>
              <a:cs typeface="Times New Roman" panose="02020603050405020304" pitchFamily="18" charset="0"/>
            </a:rPr>
            <a:t>thức</a:t>
          </a:r>
          <a:endParaRPr lang="en-US" sz="2800" b="1" i="0" dirty="0">
            <a:solidFill>
              <a:srgbClr val="FF0000"/>
            </a:solidFill>
            <a:latin typeface="Times New Roman" panose="02020603050405020304" pitchFamily="18" charset="0"/>
            <a:cs typeface="Times New Roman" panose="02020603050405020304" pitchFamily="18" charset="0"/>
          </a:endParaRPr>
        </a:p>
      </dgm:t>
    </dgm:pt>
    <dgm:pt modelId="{0F23395C-97AB-487E-9EA0-F092B25640C3}" type="parTrans" cxnId="{D3F45E2B-3837-4DC6-8CAF-B584E99F1872}">
      <dgm:prSet/>
      <dgm:spPr/>
      <dgm:t>
        <a:bodyPr/>
        <a:lstStyle/>
        <a:p>
          <a:endParaRPr lang="en-US" sz="2800" b="1" i="0">
            <a:solidFill>
              <a:srgbClr val="FF0000"/>
            </a:solidFill>
            <a:latin typeface="Times New Roman" panose="02020603050405020304" pitchFamily="18" charset="0"/>
            <a:cs typeface="Times New Roman" panose="02020603050405020304" pitchFamily="18" charset="0"/>
          </a:endParaRPr>
        </a:p>
      </dgm:t>
    </dgm:pt>
    <dgm:pt modelId="{3C03B703-AC49-40C6-8FA4-54117F3D07B0}" type="sibTrans" cxnId="{D3F45E2B-3837-4DC6-8CAF-B584E99F1872}">
      <dgm:prSet/>
      <dgm:spPr/>
      <dgm:t>
        <a:bodyPr/>
        <a:lstStyle/>
        <a:p>
          <a:endParaRPr lang="en-US" sz="2800" b="1" i="0">
            <a:solidFill>
              <a:srgbClr val="FF0000"/>
            </a:solidFill>
            <a:latin typeface="Times New Roman" panose="02020603050405020304" pitchFamily="18" charset="0"/>
            <a:cs typeface="Times New Roman" panose="02020603050405020304" pitchFamily="18" charset="0"/>
          </a:endParaRPr>
        </a:p>
      </dgm:t>
    </dgm:pt>
    <dgm:pt modelId="{3B2D61E1-A950-8E41-9A04-CA6B6D57E26A}">
      <dgm:prSet custT="1"/>
      <dgm:spPr>
        <a:solidFill>
          <a:schemeClr val="accent1">
            <a:lumMod val="40000"/>
            <a:lumOff val="60000"/>
          </a:schemeClr>
        </a:solidFill>
      </dgm:spPr>
      <dgm:t>
        <a:bodyPr/>
        <a:lstStyle/>
        <a:p>
          <a:pPr>
            <a:buFont typeface="+mj-lt"/>
            <a:buAutoNum type="arabicPeriod"/>
          </a:pPr>
          <a:r>
            <a:rPr lang="de-DE" sz="2800" b="1" i="0">
              <a:solidFill>
                <a:srgbClr val="FF0000"/>
              </a:solidFill>
              <a:latin typeface="Times New Roman" panose="02020603050405020304" pitchFamily="18" charset="0"/>
              <a:cs typeface="Times New Roman" panose="02020603050405020304" pitchFamily="18" charset="0"/>
            </a:rPr>
            <a:t>Những nhiệm vụ và kết quả đạt được </a:t>
          </a:r>
          <a:endParaRPr lang="en-US" sz="2800" b="1" i="0" dirty="0">
            <a:solidFill>
              <a:srgbClr val="FF0000"/>
            </a:solidFill>
            <a:latin typeface="Times New Roman" panose="02020603050405020304" pitchFamily="18" charset="0"/>
            <a:cs typeface="Times New Roman" panose="02020603050405020304" pitchFamily="18" charset="0"/>
          </a:endParaRPr>
        </a:p>
      </dgm:t>
    </dgm:pt>
    <dgm:pt modelId="{1462755E-0838-9547-8106-B9BD7AE49091}" type="parTrans" cxnId="{37A20B07-8EC1-FB48-8681-52406BD7D309}">
      <dgm:prSet/>
      <dgm:spPr/>
      <dgm:t>
        <a:bodyPr/>
        <a:lstStyle/>
        <a:p>
          <a:endParaRPr lang="en-US" sz="2800" b="1" i="0">
            <a:solidFill>
              <a:srgbClr val="FF0000"/>
            </a:solidFill>
            <a:latin typeface="Times New Roman" panose="02020603050405020304" pitchFamily="18" charset="0"/>
            <a:cs typeface="Times New Roman" panose="02020603050405020304" pitchFamily="18" charset="0"/>
          </a:endParaRPr>
        </a:p>
      </dgm:t>
    </dgm:pt>
    <dgm:pt modelId="{FDCF19E9-3AEA-B44F-A12A-9CA6CF0072C1}" type="sibTrans" cxnId="{37A20B07-8EC1-FB48-8681-52406BD7D309}">
      <dgm:prSet/>
      <dgm:spPr/>
      <dgm:t>
        <a:bodyPr/>
        <a:lstStyle/>
        <a:p>
          <a:endParaRPr lang="en-US" sz="2800" b="1" i="0">
            <a:solidFill>
              <a:srgbClr val="FF0000"/>
            </a:solidFill>
            <a:latin typeface="Times New Roman" panose="02020603050405020304" pitchFamily="18" charset="0"/>
            <a:cs typeface="Times New Roman" panose="02020603050405020304" pitchFamily="18" charset="0"/>
          </a:endParaRPr>
        </a:p>
      </dgm:t>
    </dgm:pt>
    <dgm:pt modelId="{D20C347B-C08B-7C49-96CA-EDB9B3FE5860}">
      <dgm:prSet custT="1"/>
      <dgm:spPr>
        <a:solidFill>
          <a:schemeClr val="accent1">
            <a:lumMod val="40000"/>
            <a:lumOff val="60000"/>
          </a:schemeClr>
        </a:solidFill>
      </dgm:spPr>
      <dgm:t>
        <a:bodyPr/>
        <a:lstStyle/>
        <a:p>
          <a:pPr>
            <a:buFont typeface="+mj-lt"/>
            <a:buAutoNum type="arabicPeriod"/>
          </a:pPr>
          <a:r>
            <a:rPr lang="de-DE" sz="2800" b="1" i="0" err="1">
              <a:solidFill>
                <a:srgbClr val="FF0000"/>
              </a:solidFill>
              <a:latin typeface="Times New Roman" panose="02020603050405020304" pitchFamily="18" charset="0"/>
              <a:cs typeface="Times New Roman" panose="02020603050405020304" pitchFamily="18" charset="0"/>
            </a:rPr>
            <a:t>Hạn</a:t>
          </a:r>
          <a:r>
            <a:rPr lang="de-DE" sz="2800" b="1" i="0">
              <a:solidFill>
                <a:srgbClr val="FF0000"/>
              </a:solidFill>
              <a:latin typeface="Times New Roman" panose="02020603050405020304" pitchFamily="18" charset="0"/>
              <a:cs typeface="Times New Roman" panose="02020603050405020304" pitchFamily="18" charset="0"/>
            </a:rPr>
            <a:t> chế, kinh nghiệm</a:t>
          </a:r>
          <a:endParaRPr lang="en-US" sz="2800" b="1" i="0" dirty="0">
            <a:solidFill>
              <a:srgbClr val="FF0000"/>
            </a:solidFill>
            <a:latin typeface="Times New Roman" panose="02020603050405020304" pitchFamily="18" charset="0"/>
            <a:cs typeface="Times New Roman" panose="02020603050405020304" pitchFamily="18" charset="0"/>
          </a:endParaRPr>
        </a:p>
      </dgm:t>
    </dgm:pt>
    <dgm:pt modelId="{F28A56DB-1D13-8F41-B370-173154FDB7A3}" type="parTrans" cxnId="{4B2618C0-08A2-BC4D-9AA4-F96E2E3770C7}">
      <dgm:prSet/>
      <dgm:spPr/>
      <dgm:t>
        <a:bodyPr/>
        <a:lstStyle/>
        <a:p>
          <a:endParaRPr lang="en-US" sz="2800" b="1" i="0">
            <a:solidFill>
              <a:srgbClr val="FF0000"/>
            </a:solidFill>
            <a:latin typeface="Times New Roman" panose="02020603050405020304" pitchFamily="18" charset="0"/>
            <a:cs typeface="Times New Roman" panose="02020603050405020304" pitchFamily="18" charset="0"/>
          </a:endParaRPr>
        </a:p>
      </dgm:t>
    </dgm:pt>
    <dgm:pt modelId="{07E0DB67-4DAF-1046-9FFB-76049905B862}" type="sibTrans" cxnId="{4B2618C0-08A2-BC4D-9AA4-F96E2E3770C7}">
      <dgm:prSet/>
      <dgm:spPr/>
      <dgm:t>
        <a:bodyPr/>
        <a:lstStyle/>
        <a:p>
          <a:endParaRPr lang="en-US" sz="2800" b="1" i="0">
            <a:solidFill>
              <a:srgbClr val="FF0000"/>
            </a:solidFill>
            <a:latin typeface="Times New Roman" panose="02020603050405020304" pitchFamily="18" charset="0"/>
            <a:cs typeface="Times New Roman" panose="02020603050405020304" pitchFamily="18" charset="0"/>
          </a:endParaRPr>
        </a:p>
      </dgm:t>
    </dgm:pt>
    <dgm:pt modelId="{9820FB2E-8FD8-EC46-8E34-A10D60C14C90}">
      <dgm:prSet custT="1"/>
      <dgm:spPr>
        <a:solidFill>
          <a:schemeClr val="accent1">
            <a:lumMod val="40000"/>
            <a:lumOff val="60000"/>
          </a:schemeClr>
        </a:solidFill>
      </dgm:spPr>
      <dgm:t>
        <a:bodyPr/>
        <a:lstStyle/>
        <a:p>
          <a:r>
            <a:rPr lang="de-DE" sz="2800" b="1" i="0">
              <a:solidFill>
                <a:srgbClr val="FF0000"/>
              </a:solidFill>
              <a:latin typeface="Times New Roman" panose="02020603050405020304" pitchFamily="18" charset="0"/>
              <a:cs typeface="Times New Roman" panose="02020603050405020304" pitchFamily="18" charset="0"/>
            </a:rPr>
            <a:t>Nhiệm vụ thời gian tới </a:t>
          </a:r>
          <a:endParaRPr lang="en-US" sz="2800" b="1" i="0">
            <a:solidFill>
              <a:srgbClr val="FF0000"/>
            </a:solidFill>
            <a:latin typeface="Times New Roman" panose="02020603050405020304" pitchFamily="18" charset="0"/>
            <a:cs typeface="Times New Roman" panose="02020603050405020304" pitchFamily="18" charset="0"/>
          </a:endParaRPr>
        </a:p>
      </dgm:t>
    </dgm:pt>
    <dgm:pt modelId="{896891A7-4729-FA4F-98C0-B8E563F6E5C6}" type="parTrans" cxnId="{141809CD-7972-CF42-AA06-9964A4D5951A}">
      <dgm:prSet/>
      <dgm:spPr/>
      <dgm:t>
        <a:bodyPr/>
        <a:lstStyle/>
        <a:p>
          <a:endParaRPr lang="en-US" sz="2800" b="1" i="0">
            <a:solidFill>
              <a:srgbClr val="FF0000"/>
            </a:solidFill>
            <a:latin typeface="Times New Roman" panose="02020603050405020304" pitchFamily="18" charset="0"/>
            <a:cs typeface="Times New Roman" panose="02020603050405020304" pitchFamily="18" charset="0"/>
          </a:endParaRPr>
        </a:p>
      </dgm:t>
    </dgm:pt>
    <dgm:pt modelId="{21002BBD-8853-5D4A-982A-72AEB528468B}" type="sibTrans" cxnId="{141809CD-7972-CF42-AA06-9964A4D5951A}">
      <dgm:prSet/>
      <dgm:spPr/>
      <dgm:t>
        <a:bodyPr/>
        <a:lstStyle/>
        <a:p>
          <a:endParaRPr lang="en-US" sz="2800" b="1" i="0">
            <a:solidFill>
              <a:srgbClr val="FF0000"/>
            </a:solidFill>
            <a:latin typeface="Times New Roman" panose="02020603050405020304" pitchFamily="18" charset="0"/>
            <a:cs typeface="Times New Roman" panose="02020603050405020304" pitchFamily="18" charset="0"/>
          </a:endParaRPr>
        </a:p>
      </dgm:t>
    </dgm:pt>
    <dgm:pt modelId="{C0590F76-7CFA-40AB-B4FF-15FA31D26B93}" type="pres">
      <dgm:prSet presAssocID="{0AC84252-FDA8-48B0-80D8-2D9DC16856CC}" presName="Name0" presStyleCnt="0">
        <dgm:presLayoutVars>
          <dgm:chMax val="7"/>
          <dgm:chPref val="7"/>
          <dgm:dir/>
        </dgm:presLayoutVars>
      </dgm:prSet>
      <dgm:spPr/>
      <dgm:t>
        <a:bodyPr/>
        <a:lstStyle/>
        <a:p>
          <a:endParaRPr lang="en-US"/>
        </a:p>
      </dgm:t>
    </dgm:pt>
    <dgm:pt modelId="{D277BF05-8BE1-4356-9540-8738CBA862AF}" type="pres">
      <dgm:prSet presAssocID="{0AC84252-FDA8-48B0-80D8-2D9DC16856CC}" presName="Name1" presStyleCnt="0"/>
      <dgm:spPr/>
    </dgm:pt>
    <dgm:pt modelId="{E5298CB1-260F-4719-93FD-587B3E93CBB8}" type="pres">
      <dgm:prSet presAssocID="{0AC84252-FDA8-48B0-80D8-2D9DC16856CC}" presName="cycle" presStyleCnt="0"/>
      <dgm:spPr/>
    </dgm:pt>
    <dgm:pt modelId="{409C94AA-11EF-459E-84F4-2180C7D19ABD}" type="pres">
      <dgm:prSet presAssocID="{0AC84252-FDA8-48B0-80D8-2D9DC16856CC}" presName="srcNode" presStyleLbl="node1" presStyleIdx="0" presStyleCnt="4"/>
      <dgm:spPr/>
    </dgm:pt>
    <dgm:pt modelId="{DE643316-275F-47D2-8E26-93407574BE40}" type="pres">
      <dgm:prSet presAssocID="{0AC84252-FDA8-48B0-80D8-2D9DC16856CC}" presName="conn" presStyleLbl="parChTrans1D2" presStyleIdx="0" presStyleCnt="1"/>
      <dgm:spPr/>
      <dgm:t>
        <a:bodyPr/>
        <a:lstStyle/>
        <a:p>
          <a:endParaRPr lang="en-US"/>
        </a:p>
      </dgm:t>
    </dgm:pt>
    <dgm:pt modelId="{675E8E7B-13BE-4B39-B208-C8204A3DDB51}" type="pres">
      <dgm:prSet presAssocID="{0AC84252-FDA8-48B0-80D8-2D9DC16856CC}" presName="extraNode" presStyleLbl="node1" presStyleIdx="0" presStyleCnt="4"/>
      <dgm:spPr/>
    </dgm:pt>
    <dgm:pt modelId="{0FCE32D5-EDBF-457B-AF29-175055A3F5A3}" type="pres">
      <dgm:prSet presAssocID="{0AC84252-FDA8-48B0-80D8-2D9DC16856CC}" presName="dstNode" presStyleLbl="node1" presStyleIdx="0" presStyleCnt="4"/>
      <dgm:spPr/>
    </dgm:pt>
    <dgm:pt modelId="{8F5D5FB1-D0D0-4A1F-8344-573410D42596}" type="pres">
      <dgm:prSet presAssocID="{646BB86C-6453-4CEA-BC83-0720439F8A87}" presName="text_1" presStyleLbl="node1" presStyleIdx="0" presStyleCnt="4">
        <dgm:presLayoutVars>
          <dgm:bulletEnabled val="1"/>
        </dgm:presLayoutVars>
      </dgm:prSet>
      <dgm:spPr/>
      <dgm:t>
        <a:bodyPr/>
        <a:lstStyle/>
        <a:p>
          <a:endParaRPr lang="en-US"/>
        </a:p>
      </dgm:t>
    </dgm:pt>
    <dgm:pt modelId="{5A0E896B-CF3B-476D-81AC-962D919FAE3A}" type="pres">
      <dgm:prSet presAssocID="{646BB86C-6453-4CEA-BC83-0720439F8A87}" presName="accent_1" presStyleCnt="0"/>
      <dgm:spPr/>
    </dgm:pt>
    <dgm:pt modelId="{6D58F656-2C1D-4926-923A-7FF06F0FE6E4}" type="pres">
      <dgm:prSet presAssocID="{646BB86C-6453-4CEA-BC83-0720439F8A87}" presName="accentRepeatNode" presStyleLbl="solidFgAcc1" presStyleIdx="0" presStyleCnt="4"/>
      <dgm:spPr/>
    </dgm:pt>
    <dgm:pt modelId="{95D23C36-F36A-AA44-83B0-D40DF7E5E72F}" type="pres">
      <dgm:prSet presAssocID="{3B2D61E1-A950-8E41-9A04-CA6B6D57E26A}" presName="text_2" presStyleLbl="node1" presStyleIdx="1" presStyleCnt="4">
        <dgm:presLayoutVars>
          <dgm:bulletEnabled val="1"/>
        </dgm:presLayoutVars>
      </dgm:prSet>
      <dgm:spPr/>
      <dgm:t>
        <a:bodyPr/>
        <a:lstStyle/>
        <a:p>
          <a:endParaRPr lang="en-US"/>
        </a:p>
      </dgm:t>
    </dgm:pt>
    <dgm:pt modelId="{B7340E67-B465-E94B-A905-2C25AEBE3776}" type="pres">
      <dgm:prSet presAssocID="{3B2D61E1-A950-8E41-9A04-CA6B6D57E26A}" presName="accent_2" presStyleCnt="0"/>
      <dgm:spPr/>
    </dgm:pt>
    <dgm:pt modelId="{6FEB770B-4E91-3341-AD6F-6AF41143251E}" type="pres">
      <dgm:prSet presAssocID="{3B2D61E1-A950-8E41-9A04-CA6B6D57E26A}" presName="accentRepeatNode" presStyleLbl="solidFgAcc1" presStyleIdx="1" presStyleCnt="4"/>
      <dgm:spPr/>
    </dgm:pt>
    <dgm:pt modelId="{F9D65DD5-4A5A-BE49-86D5-E0A41F7CEBF7}" type="pres">
      <dgm:prSet presAssocID="{D20C347B-C08B-7C49-96CA-EDB9B3FE5860}" presName="text_3" presStyleLbl="node1" presStyleIdx="2" presStyleCnt="4">
        <dgm:presLayoutVars>
          <dgm:bulletEnabled val="1"/>
        </dgm:presLayoutVars>
      </dgm:prSet>
      <dgm:spPr/>
      <dgm:t>
        <a:bodyPr/>
        <a:lstStyle/>
        <a:p>
          <a:endParaRPr lang="en-US"/>
        </a:p>
      </dgm:t>
    </dgm:pt>
    <dgm:pt modelId="{118ABE6C-56D6-0047-8A57-077762AD685B}" type="pres">
      <dgm:prSet presAssocID="{D20C347B-C08B-7C49-96CA-EDB9B3FE5860}" presName="accent_3" presStyleCnt="0"/>
      <dgm:spPr/>
    </dgm:pt>
    <dgm:pt modelId="{8707D066-AB30-C04C-89B4-BC9501196D0F}" type="pres">
      <dgm:prSet presAssocID="{D20C347B-C08B-7C49-96CA-EDB9B3FE5860}" presName="accentRepeatNode" presStyleLbl="solidFgAcc1" presStyleIdx="2" presStyleCnt="4"/>
      <dgm:spPr/>
    </dgm:pt>
    <dgm:pt modelId="{9AA5A7D5-3390-2F4E-982D-35CB33563E31}" type="pres">
      <dgm:prSet presAssocID="{9820FB2E-8FD8-EC46-8E34-A10D60C14C90}" presName="text_4" presStyleLbl="node1" presStyleIdx="3" presStyleCnt="4">
        <dgm:presLayoutVars>
          <dgm:bulletEnabled val="1"/>
        </dgm:presLayoutVars>
      </dgm:prSet>
      <dgm:spPr/>
      <dgm:t>
        <a:bodyPr/>
        <a:lstStyle/>
        <a:p>
          <a:endParaRPr lang="en-US"/>
        </a:p>
      </dgm:t>
    </dgm:pt>
    <dgm:pt modelId="{954EB0B3-ACFF-CF4D-AA72-C46D3DB67E04}" type="pres">
      <dgm:prSet presAssocID="{9820FB2E-8FD8-EC46-8E34-A10D60C14C90}" presName="accent_4" presStyleCnt="0"/>
      <dgm:spPr/>
    </dgm:pt>
    <dgm:pt modelId="{75D7813A-23CC-AD4B-A1C5-31407F20D6E1}" type="pres">
      <dgm:prSet presAssocID="{9820FB2E-8FD8-EC46-8E34-A10D60C14C90}" presName="accentRepeatNode" presStyleLbl="solidFgAcc1" presStyleIdx="3" presStyleCnt="4"/>
      <dgm:spPr/>
    </dgm:pt>
  </dgm:ptLst>
  <dgm:cxnLst>
    <dgm:cxn modelId="{4B2618C0-08A2-BC4D-9AA4-F96E2E3770C7}" srcId="{0AC84252-FDA8-48B0-80D8-2D9DC16856CC}" destId="{D20C347B-C08B-7C49-96CA-EDB9B3FE5860}" srcOrd="2" destOrd="0" parTransId="{F28A56DB-1D13-8F41-B370-173154FDB7A3}" sibTransId="{07E0DB67-4DAF-1046-9FFB-76049905B862}"/>
    <dgm:cxn modelId="{7580684A-0B83-1045-9490-73FA33B8FAA4}" type="presOf" srcId="{9820FB2E-8FD8-EC46-8E34-A10D60C14C90}" destId="{9AA5A7D5-3390-2F4E-982D-35CB33563E31}" srcOrd="0" destOrd="0" presId="urn:microsoft.com/office/officeart/2008/layout/VerticalCurvedList"/>
    <dgm:cxn modelId="{3F597CC9-258B-CE48-A635-4A274FC5FECF}" type="presOf" srcId="{3B2D61E1-A950-8E41-9A04-CA6B6D57E26A}" destId="{95D23C36-F36A-AA44-83B0-D40DF7E5E72F}" srcOrd="0" destOrd="0" presId="urn:microsoft.com/office/officeart/2008/layout/VerticalCurvedList"/>
    <dgm:cxn modelId="{1C901986-A649-2046-AFF1-45DEE480C807}" type="presOf" srcId="{D20C347B-C08B-7C49-96CA-EDB9B3FE5860}" destId="{F9D65DD5-4A5A-BE49-86D5-E0A41F7CEBF7}" srcOrd="0" destOrd="0" presId="urn:microsoft.com/office/officeart/2008/layout/VerticalCurvedList"/>
    <dgm:cxn modelId="{2BE7F18A-8C1C-46B5-8D50-1E8E2F00CC09}" type="presOf" srcId="{646BB86C-6453-4CEA-BC83-0720439F8A87}" destId="{8F5D5FB1-D0D0-4A1F-8344-573410D42596}" srcOrd="0" destOrd="0" presId="urn:microsoft.com/office/officeart/2008/layout/VerticalCurvedList"/>
    <dgm:cxn modelId="{83955B2F-408E-4ED1-8120-7F47D31888B5}" type="presOf" srcId="{0AC84252-FDA8-48B0-80D8-2D9DC16856CC}" destId="{C0590F76-7CFA-40AB-B4FF-15FA31D26B93}" srcOrd="0" destOrd="0" presId="urn:microsoft.com/office/officeart/2008/layout/VerticalCurvedList"/>
    <dgm:cxn modelId="{37A20B07-8EC1-FB48-8681-52406BD7D309}" srcId="{0AC84252-FDA8-48B0-80D8-2D9DC16856CC}" destId="{3B2D61E1-A950-8E41-9A04-CA6B6D57E26A}" srcOrd="1" destOrd="0" parTransId="{1462755E-0838-9547-8106-B9BD7AE49091}" sibTransId="{FDCF19E9-3AEA-B44F-A12A-9CA6CF0072C1}"/>
    <dgm:cxn modelId="{A34BFA75-6FB9-4AF6-B99E-86F3FCE7AABF}" type="presOf" srcId="{3C03B703-AC49-40C6-8FA4-54117F3D07B0}" destId="{DE643316-275F-47D2-8E26-93407574BE40}" srcOrd="0" destOrd="0" presId="urn:microsoft.com/office/officeart/2008/layout/VerticalCurvedList"/>
    <dgm:cxn modelId="{D3F45E2B-3837-4DC6-8CAF-B584E99F1872}" srcId="{0AC84252-FDA8-48B0-80D8-2D9DC16856CC}" destId="{646BB86C-6453-4CEA-BC83-0720439F8A87}" srcOrd="0" destOrd="0" parTransId="{0F23395C-97AB-487E-9EA0-F092B25640C3}" sibTransId="{3C03B703-AC49-40C6-8FA4-54117F3D07B0}"/>
    <dgm:cxn modelId="{141809CD-7972-CF42-AA06-9964A4D5951A}" srcId="{0AC84252-FDA8-48B0-80D8-2D9DC16856CC}" destId="{9820FB2E-8FD8-EC46-8E34-A10D60C14C90}" srcOrd="3" destOrd="0" parTransId="{896891A7-4729-FA4F-98C0-B8E563F6E5C6}" sibTransId="{21002BBD-8853-5D4A-982A-72AEB528468B}"/>
    <dgm:cxn modelId="{EBC95CC7-79DD-41BA-B6F8-75E50EB2EAE8}" type="presParOf" srcId="{C0590F76-7CFA-40AB-B4FF-15FA31D26B93}" destId="{D277BF05-8BE1-4356-9540-8738CBA862AF}" srcOrd="0" destOrd="0" presId="urn:microsoft.com/office/officeart/2008/layout/VerticalCurvedList"/>
    <dgm:cxn modelId="{E3BD7848-D0D5-439A-8430-5DA054BC38B5}" type="presParOf" srcId="{D277BF05-8BE1-4356-9540-8738CBA862AF}" destId="{E5298CB1-260F-4719-93FD-587B3E93CBB8}" srcOrd="0" destOrd="0" presId="urn:microsoft.com/office/officeart/2008/layout/VerticalCurvedList"/>
    <dgm:cxn modelId="{7C72BDBA-2CF4-462A-89B3-D917415D94B5}" type="presParOf" srcId="{E5298CB1-260F-4719-93FD-587B3E93CBB8}" destId="{409C94AA-11EF-459E-84F4-2180C7D19ABD}" srcOrd="0" destOrd="0" presId="urn:microsoft.com/office/officeart/2008/layout/VerticalCurvedList"/>
    <dgm:cxn modelId="{07D693FD-91BF-4455-9DCD-1102231CD1F7}" type="presParOf" srcId="{E5298CB1-260F-4719-93FD-587B3E93CBB8}" destId="{DE643316-275F-47D2-8E26-93407574BE40}" srcOrd="1" destOrd="0" presId="urn:microsoft.com/office/officeart/2008/layout/VerticalCurvedList"/>
    <dgm:cxn modelId="{381AF6E8-3530-4F27-B342-07D162BBCB51}" type="presParOf" srcId="{E5298CB1-260F-4719-93FD-587B3E93CBB8}" destId="{675E8E7B-13BE-4B39-B208-C8204A3DDB51}" srcOrd="2" destOrd="0" presId="urn:microsoft.com/office/officeart/2008/layout/VerticalCurvedList"/>
    <dgm:cxn modelId="{C49ED0EB-DE6B-4FEA-AFEB-BD64E3F3A32D}" type="presParOf" srcId="{E5298CB1-260F-4719-93FD-587B3E93CBB8}" destId="{0FCE32D5-EDBF-457B-AF29-175055A3F5A3}" srcOrd="3" destOrd="0" presId="urn:microsoft.com/office/officeart/2008/layout/VerticalCurvedList"/>
    <dgm:cxn modelId="{CBEC52CD-BD0F-4386-9581-CA3BDBBC0FE8}" type="presParOf" srcId="{D277BF05-8BE1-4356-9540-8738CBA862AF}" destId="{8F5D5FB1-D0D0-4A1F-8344-573410D42596}" srcOrd="1" destOrd="0" presId="urn:microsoft.com/office/officeart/2008/layout/VerticalCurvedList"/>
    <dgm:cxn modelId="{A20A9BF2-8B37-4D4A-AAF0-47979408914D}" type="presParOf" srcId="{D277BF05-8BE1-4356-9540-8738CBA862AF}" destId="{5A0E896B-CF3B-476D-81AC-962D919FAE3A}" srcOrd="2" destOrd="0" presId="urn:microsoft.com/office/officeart/2008/layout/VerticalCurvedList"/>
    <dgm:cxn modelId="{BC715EEA-D65D-4D62-9AA7-CC356B14EACF}" type="presParOf" srcId="{5A0E896B-CF3B-476D-81AC-962D919FAE3A}" destId="{6D58F656-2C1D-4926-923A-7FF06F0FE6E4}" srcOrd="0" destOrd="0" presId="urn:microsoft.com/office/officeart/2008/layout/VerticalCurvedList"/>
    <dgm:cxn modelId="{0F1B1AA7-0308-BA4D-923F-68E381ADD7B7}" type="presParOf" srcId="{D277BF05-8BE1-4356-9540-8738CBA862AF}" destId="{95D23C36-F36A-AA44-83B0-D40DF7E5E72F}" srcOrd="3" destOrd="0" presId="urn:microsoft.com/office/officeart/2008/layout/VerticalCurvedList"/>
    <dgm:cxn modelId="{466EDAF7-AD02-2E4D-B8C0-1259663070A6}" type="presParOf" srcId="{D277BF05-8BE1-4356-9540-8738CBA862AF}" destId="{B7340E67-B465-E94B-A905-2C25AEBE3776}" srcOrd="4" destOrd="0" presId="urn:microsoft.com/office/officeart/2008/layout/VerticalCurvedList"/>
    <dgm:cxn modelId="{F438B24E-A01E-F042-8D70-98CB94FBDD3E}" type="presParOf" srcId="{B7340E67-B465-E94B-A905-2C25AEBE3776}" destId="{6FEB770B-4E91-3341-AD6F-6AF41143251E}" srcOrd="0" destOrd="0" presId="urn:microsoft.com/office/officeart/2008/layout/VerticalCurvedList"/>
    <dgm:cxn modelId="{20F900BC-FD67-6340-B891-81CA73AC5D95}" type="presParOf" srcId="{D277BF05-8BE1-4356-9540-8738CBA862AF}" destId="{F9D65DD5-4A5A-BE49-86D5-E0A41F7CEBF7}" srcOrd="5" destOrd="0" presId="urn:microsoft.com/office/officeart/2008/layout/VerticalCurvedList"/>
    <dgm:cxn modelId="{AE499724-1820-BA40-89B8-9E8E8839E4CB}" type="presParOf" srcId="{D277BF05-8BE1-4356-9540-8738CBA862AF}" destId="{118ABE6C-56D6-0047-8A57-077762AD685B}" srcOrd="6" destOrd="0" presId="urn:microsoft.com/office/officeart/2008/layout/VerticalCurvedList"/>
    <dgm:cxn modelId="{52529195-5F18-0F4F-9CB8-377A6A5B1DD1}" type="presParOf" srcId="{118ABE6C-56D6-0047-8A57-077762AD685B}" destId="{8707D066-AB30-C04C-89B4-BC9501196D0F}" srcOrd="0" destOrd="0" presId="urn:microsoft.com/office/officeart/2008/layout/VerticalCurvedList"/>
    <dgm:cxn modelId="{852E124A-EEC1-8D45-A361-0840006E9B63}" type="presParOf" srcId="{D277BF05-8BE1-4356-9540-8738CBA862AF}" destId="{9AA5A7D5-3390-2F4E-982D-35CB33563E31}" srcOrd="7" destOrd="0" presId="urn:microsoft.com/office/officeart/2008/layout/VerticalCurvedList"/>
    <dgm:cxn modelId="{5615F3DE-39A5-EE42-A4B0-38E979AAA3DB}" type="presParOf" srcId="{D277BF05-8BE1-4356-9540-8738CBA862AF}" destId="{954EB0B3-ACFF-CF4D-AA72-C46D3DB67E04}" srcOrd="8" destOrd="0" presId="urn:microsoft.com/office/officeart/2008/layout/VerticalCurvedList"/>
    <dgm:cxn modelId="{B665069B-2467-E84F-A027-DCBA3D24A9CB}" type="presParOf" srcId="{954EB0B3-ACFF-CF4D-AA72-C46D3DB67E04}" destId="{75D7813A-23CC-AD4B-A1C5-31407F20D6E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F436A6-C868-4A28-A5C4-E0E66B1EB67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4C791CE-535D-4408-A1BD-23F64B770208}">
      <dgm:prSet phldrT="[Text]" custT="1"/>
      <dgm:spPr>
        <a:solidFill>
          <a:schemeClr val="accent1">
            <a:lumMod val="40000"/>
            <a:lumOff val="60000"/>
          </a:schemeClr>
        </a:solidFill>
      </dgm:spPr>
      <dgm:t>
        <a:bodyPr/>
        <a:lstStyle/>
        <a:p>
          <a:r>
            <a:rPr lang="en-US" sz="2800">
              <a:solidFill>
                <a:srgbClr val="FF0000"/>
              </a:solidFill>
              <a:latin typeface="Times New Roman" panose="02020603050405020304" pitchFamily="18" charset="0"/>
              <a:cs typeface="Times New Roman" panose="02020603050405020304" pitchFamily="18" charset="0"/>
            </a:rPr>
            <a:t>Hạn chế 1</a:t>
          </a:r>
          <a:endParaRPr lang="en-US" sz="2800" dirty="0">
            <a:solidFill>
              <a:srgbClr val="FF0000"/>
            </a:solidFill>
            <a:latin typeface="Times New Roman" panose="02020603050405020304" pitchFamily="18" charset="0"/>
            <a:cs typeface="Times New Roman" panose="02020603050405020304" pitchFamily="18" charset="0"/>
          </a:endParaRPr>
        </a:p>
      </dgm:t>
    </dgm:pt>
    <dgm:pt modelId="{DDBB2151-399F-422D-9E2F-6EAD58170854}" type="parTrans" cxnId="{3215621F-4A46-448F-A4B8-F5089F55467B}">
      <dgm:prSet/>
      <dgm:spPr/>
      <dgm:t>
        <a:bodyPr/>
        <a:lstStyle/>
        <a:p>
          <a:endParaRPr lang="en-US" sz="2800">
            <a:solidFill>
              <a:srgbClr val="FF0000"/>
            </a:solidFill>
            <a:latin typeface="Times New Roman" panose="02020603050405020304" pitchFamily="18" charset="0"/>
            <a:cs typeface="Times New Roman" panose="02020603050405020304" pitchFamily="18" charset="0"/>
          </a:endParaRPr>
        </a:p>
      </dgm:t>
    </dgm:pt>
    <dgm:pt modelId="{4CC7F220-6C55-4B91-91CD-CB554615B5D9}" type="sibTrans" cxnId="{3215621F-4A46-448F-A4B8-F5089F55467B}">
      <dgm:prSet/>
      <dgm:spPr/>
      <dgm:t>
        <a:bodyPr/>
        <a:lstStyle/>
        <a:p>
          <a:endParaRPr lang="en-US" sz="2800">
            <a:solidFill>
              <a:srgbClr val="FF0000"/>
            </a:solidFill>
            <a:latin typeface="Times New Roman" panose="02020603050405020304" pitchFamily="18" charset="0"/>
            <a:cs typeface="Times New Roman" panose="02020603050405020304" pitchFamily="18" charset="0"/>
          </a:endParaRPr>
        </a:p>
      </dgm:t>
    </dgm:pt>
    <dgm:pt modelId="{919B116D-D0A3-4043-AF8D-0A6FE19D0FF0}">
      <dgm:prSet phldrT="[Text]" custT="1"/>
      <dgm:spPr/>
      <dgm:t>
        <a:bodyPr/>
        <a:lstStyle/>
        <a:p>
          <a:r>
            <a:rPr lang="en-US" sz="2800">
              <a:solidFill>
                <a:srgbClr val="FF0000"/>
              </a:solidFill>
              <a:latin typeface="Times New Roman" panose="02020603050405020304" pitchFamily="18" charset="0"/>
              <a:cs typeface="Times New Roman" panose="02020603050405020304" pitchFamily="18" charset="0"/>
            </a:rPr>
            <a:t>Nhiều nội dung chưa đạt được như kỳ vọng</a:t>
          </a:r>
          <a:endParaRPr lang="en-US" sz="2800" dirty="0">
            <a:solidFill>
              <a:srgbClr val="FF0000"/>
            </a:solidFill>
            <a:latin typeface="Times New Roman" panose="02020603050405020304" pitchFamily="18" charset="0"/>
            <a:cs typeface="Times New Roman" panose="02020603050405020304" pitchFamily="18" charset="0"/>
          </a:endParaRPr>
        </a:p>
      </dgm:t>
    </dgm:pt>
    <dgm:pt modelId="{2593FBBD-7933-4E9F-BB55-6CA276DBFA84}" type="parTrans" cxnId="{D2EFCAB7-D428-4908-B0F0-D94573E4CA9C}">
      <dgm:prSet/>
      <dgm:spPr/>
      <dgm:t>
        <a:bodyPr/>
        <a:lstStyle/>
        <a:p>
          <a:endParaRPr lang="en-US" sz="2800">
            <a:solidFill>
              <a:srgbClr val="FF0000"/>
            </a:solidFill>
            <a:latin typeface="Times New Roman" panose="02020603050405020304" pitchFamily="18" charset="0"/>
            <a:cs typeface="Times New Roman" panose="02020603050405020304" pitchFamily="18" charset="0"/>
          </a:endParaRPr>
        </a:p>
      </dgm:t>
    </dgm:pt>
    <dgm:pt modelId="{61F323CF-E166-4BC9-8306-A80B8E1272E1}" type="sibTrans" cxnId="{D2EFCAB7-D428-4908-B0F0-D94573E4CA9C}">
      <dgm:prSet/>
      <dgm:spPr/>
      <dgm:t>
        <a:bodyPr/>
        <a:lstStyle/>
        <a:p>
          <a:endParaRPr lang="en-US" sz="2800">
            <a:solidFill>
              <a:srgbClr val="FF0000"/>
            </a:solidFill>
            <a:latin typeface="Times New Roman" panose="02020603050405020304" pitchFamily="18" charset="0"/>
            <a:cs typeface="Times New Roman" panose="02020603050405020304" pitchFamily="18" charset="0"/>
          </a:endParaRPr>
        </a:p>
      </dgm:t>
    </dgm:pt>
    <dgm:pt modelId="{0D7A6602-C6BF-4D5F-B4A2-5D7B2AC13EBD}">
      <dgm:prSet phldrT="[Text]" custT="1"/>
      <dgm:spPr>
        <a:solidFill>
          <a:schemeClr val="accent1">
            <a:lumMod val="40000"/>
            <a:lumOff val="60000"/>
          </a:schemeClr>
        </a:solidFill>
      </dgm:spPr>
      <dgm:t>
        <a:bodyPr/>
        <a:lstStyle/>
        <a:p>
          <a:r>
            <a:rPr lang="en-US" sz="2800">
              <a:solidFill>
                <a:srgbClr val="FF0000"/>
              </a:solidFill>
              <a:latin typeface="Times New Roman" panose="02020603050405020304" pitchFamily="18" charset="0"/>
              <a:cs typeface="Times New Roman" panose="02020603050405020304" pitchFamily="18" charset="0"/>
            </a:rPr>
            <a:t>Hạn chế 2</a:t>
          </a:r>
          <a:endParaRPr lang="en-US" sz="2800" dirty="0">
            <a:solidFill>
              <a:srgbClr val="FF0000"/>
            </a:solidFill>
            <a:latin typeface="Times New Roman" panose="02020603050405020304" pitchFamily="18" charset="0"/>
            <a:cs typeface="Times New Roman" panose="02020603050405020304" pitchFamily="18" charset="0"/>
          </a:endParaRPr>
        </a:p>
      </dgm:t>
    </dgm:pt>
    <dgm:pt modelId="{E3CC72AD-3DBD-4A7B-94A1-4C8D088382ED}" type="parTrans" cxnId="{AD609CEF-1DE5-4AEE-BAE0-9E2198E66671}">
      <dgm:prSet/>
      <dgm:spPr/>
      <dgm:t>
        <a:bodyPr/>
        <a:lstStyle/>
        <a:p>
          <a:endParaRPr lang="en-US" sz="2800">
            <a:solidFill>
              <a:srgbClr val="FF0000"/>
            </a:solidFill>
            <a:latin typeface="Times New Roman" panose="02020603050405020304" pitchFamily="18" charset="0"/>
            <a:cs typeface="Times New Roman" panose="02020603050405020304" pitchFamily="18" charset="0"/>
          </a:endParaRPr>
        </a:p>
      </dgm:t>
    </dgm:pt>
    <dgm:pt modelId="{7E851174-B21D-42B4-8DC8-E4B62CF08D18}" type="sibTrans" cxnId="{AD609CEF-1DE5-4AEE-BAE0-9E2198E66671}">
      <dgm:prSet/>
      <dgm:spPr/>
      <dgm:t>
        <a:bodyPr/>
        <a:lstStyle/>
        <a:p>
          <a:endParaRPr lang="en-US" sz="2800">
            <a:solidFill>
              <a:srgbClr val="FF0000"/>
            </a:solidFill>
            <a:latin typeface="Times New Roman" panose="02020603050405020304" pitchFamily="18" charset="0"/>
            <a:cs typeface="Times New Roman" panose="02020603050405020304" pitchFamily="18" charset="0"/>
          </a:endParaRPr>
        </a:p>
      </dgm:t>
    </dgm:pt>
    <dgm:pt modelId="{34CE1B8D-F9DB-44C1-B144-FC139D4E3F2E}">
      <dgm:prSet phldrT="[Text]" custT="1"/>
      <dgm:spPr/>
      <dgm:t>
        <a:bodyPr/>
        <a:lstStyle/>
        <a:p>
          <a:r>
            <a:rPr lang="en-US" sz="2800">
              <a:solidFill>
                <a:srgbClr val="FF0000"/>
              </a:solidFill>
              <a:latin typeface="Times New Roman" panose="02020603050405020304" pitchFamily="18" charset="0"/>
              <a:cs typeface="Times New Roman" panose="02020603050405020304" pitchFamily="18" charset="0"/>
            </a:rPr>
            <a:t>Công tác gợi ý kiểm điểm đối với tập thể, cá nhân thuộc quyền quản lý BTV chưa được tốt.</a:t>
          </a:r>
          <a:endParaRPr lang="en-US" sz="2800" dirty="0">
            <a:solidFill>
              <a:srgbClr val="FF0000"/>
            </a:solidFill>
            <a:latin typeface="Times New Roman" panose="02020603050405020304" pitchFamily="18" charset="0"/>
            <a:cs typeface="Times New Roman" panose="02020603050405020304" pitchFamily="18" charset="0"/>
          </a:endParaRPr>
        </a:p>
      </dgm:t>
    </dgm:pt>
    <dgm:pt modelId="{3AC93A68-DC35-48F7-A67F-6E15591D476A}" type="parTrans" cxnId="{854B5A1C-045D-4358-BBBB-3DD4829720BC}">
      <dgm:prSet/>
      <dgm:spPr/>
      <dgm:t>
        <a:bodyPr/>
        <a:lstStyle/>
        <a:p>
          <a:endParaRPr lang="en-US" sz="2800">
            <a:solidFill>
              <a:srgbClr val="FF0000"/>
            </a:solidFill>
            <a:latin typeface="Times New Roman" panose="02020603050405020304" pitchFamily="18" charset="0"/>
            <a:cs typeface="Times New Roman" panose="02020603050405020304" pitchFamily="18" charset="0"/>
          </a:endParaRPr>
        </a:p>
      </dgm:t>
    </dgm:pt>
    <dgm:pt modelId="{FA74E05C-3005-435B-B727-4E1A6B977686}" type="sibTrans" cxnId="{854B5A1C-045D-4358-BBBB-3DD4829720BC}">
      <dgm:prSet/>
      <dgm:spPr/>
      <dgm:t>
        <a:bodyPr/>
        <a:lstStyle/>
        <a:p>
          <a:endParaRPr lang="en-US" sz="2800">
            <a:solidFill>
              <a:srgbClr val="FF0000"/>
            </a:solidFill>
            <a:latin typeface="Times New Roman" panose="02020603050405020304" pitchFamily="18" charset="0"/>
            <a:cs typeface="Times New Roman" panose="02020603050405020304" pitchFamily="18" charset="0"/>
          </a:endParaRPr>
        </a:p>
      </dgm:t>
    </dgm:pt>
    <dgm:pt modelId="{0207093F-49AE-4613-A983-0EE41DEA6292}" type="pres">
      <dgm:prSet presAssocID="{F8F436A6-C868-4A28-A5C4-E0E66B1EB67A}" presName="linearFlow" presStyleCnt="0">
        <dgm:presLayoutVars>
          <dgm:dir/>
          <dgm:animLvl val="lvl"/>
          <dgm:resizeHandles val="exact"/>
        </dgm:presLayoutVars>
      </dgm:prSet>
      <dgm:spPr/>
      <dgm:t>
        <a:bodyPr/>
        <a:lstStyle/>
        <a:p>
          <a:endParaRPr lang="en-US"/>
        </a:p>
      </dgm:t>
    </dgm:pt>
    <dgm:pt modelId="{AA8E3FA0-CCD4-4418-ABE9-288842B592BE}" type="pres">
      <dgm:prSet presAssocID="{14C791CE-535D-4408-A1BD-23F64B770208}" presName="composite" presStyleCnt="0"/>
      <dgm:spPr/>
    </dgm:pt>
    <dgm:pt modelId="{44EF3104-80FD-4F06-8E42-BA84834053D1}" type="pres">
      <dgm:prSet presAssocID="{14C791CE-535D-4408-A1BD-23F64B770208}" presName="parentText" presStyleLbl="alignNode1" presStyleIdx="0" presStyleCnt="2">
        <dgm:presLayoutVars>
          <dgm:chMax val="1"/>
          <dgm:bulletEnabled val="1"/>
        </dgm:presLayoutVars>
      </dgm:prSet>
      <dgm:spPr/>
      <dgm:t>
        <a:bodyPr/>
        <a:lstStyle/>
        <a:p>
          <a:endParaRPr lang="en-US"/>
        </a:p>
      </dgm:t>
    </dgm:pt>
    <dgm:pt modelId="{51421862-31F1-4C6B-ADA5-DB0E56EA6F19}" type="pres">
      <dgm:prSet presAssocID="{14C791CE-535D-4408-A1BD-23F64B770208}" presName="descendantText" presStyleLbl="alignAcc1" presStyleIdx="0" presStyleCnt="2">
        <dgm:presLayoutVars>
          <dgm:bulletEnabled val="1"/>
        </dgm:presLayoutVars>
      </dgm:prSet>
      <dgm:spPr/>
      <dgm:t>
        <a:bodyPr/>
        <a:lstStyle/>
        <a:p>
          <a:endParaRPr lang="en-US"/>
        </a:p>
      </dgm:t>
    </dgm:pt>
    <dgm:pt modelId="{15A32228-F551-4F13-88F3-24CD7123B3B0}" type="pres">
      <dgm:prSet presAssocID="{4CC7F220-6C55-4B91-91CD-CB554615B5D9}" presName="sp" presStyleCnt="0"/>
      <dgm:spPr/>
    </dgm:pt>
    <dgm:pt modelId="{5119F3C2-CA77-4580-AEEA-9B0C8E663A7C}" type="pres">
      <dgm:prSet presAssocID="{0D7A6602-C6BF-4D5F-B4A2-5D7B2AC13EBD}" presName="composite" presStyleCnt="0"/>
      <dgm:spPr/>
    </dgm:pt>
    <dgm:pt modelId="{8614C50C-9542-4492-A55A-6E9FF794FE29}" type="pres">
      <dgm:prSet presAssocID="{0D7A6602-C6BF-4D5F-B4A2-5D7B2AC13EBD}" presName="parentText" presStyleLbl="alignNode1" presStyleIdx="1" presStyleCnt="2">
        <dgm:presLayoutVars>
          <dgm:chMax val="1"/>
          <dgm:bulletEnabled val="1"/>
        </dgm:presLayoutVars>
      </dgm:prSet>
      <dgm:spPr/>
      <dgm:t>
        <a:bodyPr/>
        <a:lstStyle/>
        <a:p>
          <a:endParaRPr lang="en-US"/>
        </a:p>
      </dgm:t>
    </dgm:pt>
    <dgm:pt modelId="{2869FB03-856C-4060-B307-A64C4CE8D250}" type="pres">
      <dgm:prSet presAssocID="{0D7A6602-C6BF-4D5F-B4A2-5D7B2AC13EBD}" presName="descendantText" presStyleLbl="alignAcc1" presStyleIdx="1" presStyleCnt="2">
        <dgm:presLayoutVars>
          <dgm:bulletEnabled val="1"/>
        </dgm:presLayoutVars>
      </dgm:prSet>
      <dgm:spPr/>
      <dgm:t>
        <a:bodyPr/>
        <a:lstStyle/>
        <a:p>
          <a:endParaRPr lang="en-US"/>
        </a:p>
      </dgm:t>
    </dgm:pt>
  </dgm:ptLst>
  <dgm:cxnLst>
    <dgm:cxn modelId="{D2EFCAB7-D428-4908-B0F0-D94573E4CA9C}" srcId="{14C791CE-535D-4408-A1BD-23F64B770208}" destId="{919B116D-D0A3-4043-AF8D-0A6FE19D0FF0}" srcOrd="0" destOrd="0" parTransId="{2593FBBD-7933-4E9F-BB55-6CA276DBFA84}" sibTransId="{61F323CF-E166-4BC9-8306-A80B8E1272E1}"/>
    <dgm:cxn modelId="{A5FE5B90-88D9-4C07-AB63-A750B5B03B64}" type="presOf" srcId="{0D7A6602-C6BF-4D5F-B4A2-5D7B2AC13EBD}" destId="{8614C50C-9542-4492-A55A-6E9FF794FE29}" srcOrd="0" destOrd="0" presId="urn:microsoft.com/office/officeart/2005/8/layout/chevron2"/>
    <dgm:cxn modelId="{AD609CEF-1DE5-4AEE-BAE0-9E2198E66671}" srcId="{F8F436A6-C868-4A28-A5C4-E0E66B1EB67A}" destId="{0D7A6602-C6BF-4D5F-B4A2-5D7B2AC13EBD}" srcOrd="1" destOrd="0" parTransId="{E3CC72AD-3DBD-4A7B-94A1-4C8D088382ED}" sibTransId="{7E851174-B21D-42B4-8DC8-E4B62CF08D18}"/>
    <dgm:cxn modelId="{C527B266-DFB3-4428-8EBF-8BFFEEA012E4}" type="presOf" srcId="{14C791CE-535D-4408-A1BD-23F64B770208}" destId="{44EF3104-80FD-4F06-8E42-BA84834053D1}" srcOrd="0" destOrd="0" presId="urn:microsoft.com/office/officeart/2005/8/layout/chevron2"/>
    <dgm:cxn modelId="{EC7FE934-775A-4E81-B357-180C16661B41}" type="presOf" srcId="{919B116D-D0A3-4043-AF8D-0A6FE19D0FF0}" destId="{51421862-31F1-4C6B-ADA5-DB0E56EA6F19}" srcOrd="0" destOrd="0" presId="urn:microsoft.com/office/officeart/2005/8/layout/chevron2"/>
    <dgm:cxn modelId="{120A3DC9-EC32-4C99-B0D7-72F01C01202F}" type="presOf" srcId="{F8F436A6-C868-4A28-A5C4-E0E66B1EB67A}" destId="{0207093F-49AE-4613-A983-0EE41DEA6292}" srcOrd="0" destOrd="0" presId="urn:microsoft.com/office/officeart/2005/8/layout/chevron2"/>
    <dgm:cxn modelId="{D4DC2C74-FF6B-48E5-9504-EDBE4DAF375A}" type="presOf" srcId="{34CE1B8D-F9DB-44C1-B144-FC139D4E3F2E}" destId="{2869FB03-856C-4060-B307-A64C4CE8D250}" srcOrd="0" destOrd="0" presId="urn:microsoft.com/office/officeart/2005/8/layout/chevron2"/>
    <dgm:cxn modelId="{854B5A1C-045D-4358-BBBB-3DD4829720BC}" srcId="{0D7A6602-C6BF-4D5F-B4A2-5D7B2AC13EBD}" destId="{34CE1B8D-F9DB-44C1-B144-FC139D4E3F2E}" srcOrd="0" destOrd="0" parTransId="{3AC93A68-DC35-48F7-A67F-6E15591D476A}" sibTransId="{FA74E05C-3005-435B-B727-4E1A6B977686}"/>
    <dgm:cxn modelId="{3215621F-4A46-448F-A4B8-F5089F55467B}" srcId="{F8F436A6-C868-4A28-A5C4-E0E66B1EB67A}" destId="{14C791CE-535D-4408-A1BD-23F64B770208}" srcOrd="0" destOrd="0" parTransId="{DDBB2151-399F-422D-9E2F-6EAD58170854}" sibTransId="{4CC7F220-6C55-4B91-91CD-CB554615B5D9}"/>
    <dgm:cxn modelId="{920092A6-A118-42DB-BBF7-EF53826F9DCA}" type="presParOf" srcId="{0207093F-49AE-4613-A983-0EE41DEA6292}" destId="{AA8E3FA0-CCD4-4418-ABE9-288842B592BE}" srcOrd="0" destOrd="0" presId="urn:microsoft.com/office/officeart/2005/8/layout/chevron2"/>
    <dgm:cxn modelId="{CDADCC1C-CCDC-4DD1-9DE3-C015CA230B04}" type="presParOf" srcId="{AA8E3FA0-CCD4-4418-ABE9-288842B592BE}" destId="{44EF3104-80FD-4F06-8E42-BA84834053D1}" srcOrd="0" destOrd="0" presId="urn:microsoft.com/office/officeart/2005/8/layout/chevron2"/>
    <dgm:cxn modelId="{495CD42E-6048-48FD-A6CB-7E38CAE709D1}" type="presParOf" srcId="{AA8E3FA0-CCD4-4418-ABE9-288842B592BE}" destId="{51421862-31F1-4C6B-ADA5-DB0E56EA6F19}" srcOrd="1" destOrd="0" presId="urn:microsoft.com/office/officeart/2005/8/layout/chevron2"/>
    <dgm:cxn modelId="{AA2F180D-2E83-4061-961A-5E45AAA589A5}" type="presParOf" srcId="{0207093F-49AE-4613-A983-0EE41DEA6292}" destId="{15A32228-F551-4F13-88F3-24CD7123B3B0}" srcOrd="1" destOrd="0" presId="urn:microsoft.com/office/officeart/2005/8/layout/chevron2"/>
    <dgm:cxn modelId="{631A5090-2EF8-48F3-8ADA-61ADDCBD3F3A}" type="presParOf" srcId="{0207093F-49AE-4613-A983-0EE41DEA6292}" destId="{5119F3C2-CA77-4580-AEEA-9B0C8E663A7C}" srcOrd="2" destOrd="0" presId="urn:microsoft.com/office/officeart/2005/8/layout/chevron2"/>
    <dgm:cxn modelId="{17859C6C-727D-4FD8-9398-C83D2005B839}" type="presParOf" srcId="{5119F3C2-CA77-4580-AEEA-9B0C8E663A7C}" destId="{8614C50C-9542-4492-A55A-6E9FF794FE29}" srcOrd="0" destOrd="0" presId="urn:microsoft.com/office/officeart/2005/8/layout/chevron2"/>
    <dgm:cxn modelId="{94B1CF48-5FAF-429C-A86D-A0E0163E57B8}" type="presParOf" srcId="{5119F3C2-CA77-4580-AEEA-9B0C8E663A7C}" destId="{2869FB03-856C-4060-B307-A64C4CE8D25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98711F-F5B2-468A-9D00-ECA0405BE50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7E712059-22C9-4078-9A5D-E2F8492FEB85}">
      <dgm:prSet phldrT="[Text]" phldr="1" custT="1"/>
      <dgm:spPr>
        <a:solidFill>
          <a:schemeClr val="accent1">
            <a:lumMod val="40000"/>
            <a:lumOff val="60000"/>
          </a:schemeClr>
        </a:solidFill>
      </dgm:spPr>
      <dgm:t>
        <a:bodyPr/>
        <a:lstStyle/>
        <a:p>
          <a:pPr algn="just"/>
          <a:endParaRPr lang="en-US" sz="2600" dirty="0">
            <a:solidFill>
              <a:srgbClr val="FF0000"/>
            </a:solidFill>
            <a:latin typeface="Times New Roman" panose="02020603050405020304" pitchFamily="18" charset="0"/>
            <a:cs typeface="Times New Roman" panose="02020603050405020304" pitchFamily="18" charset="0"/>
          </a:endParaRPr>
        </a:p>
      </dgm:t>
    </dgm:pt>
    <dgm:pt modelId="{D80B80F3-C431-4BD8-B5ED-B8BF6674258D}" type="parTrans" cxnId="{CBFE75EE-274C-4022-B6B2-2E7DC7152BBA}">
      <dgm:prSet/>
      <dgm:spPr/>
      <dgm:t>
        <a:bodyPr/>
        <a:lstStyle/>
        <a:p>
          <a:pPr algn="just"/>
          <a:endParaRPr lang="en-US" sz="2600">
            <a:latin typeface="Times New Roman" panose="02020603050405020304" pitchFamily="18" charset="0"/>
            <a:cs typeface="Times New Roman" panose="02020603050405020304" pitchFamily="18" charset="0"/>
          </a:endParaRPr>
        </a:p>
      </dgm:t>
    </dgm:pt>
    <dgm:pt modelId="{100906D4-9251-4965-9DFD-6D58C7C7A2E4}" type="sibTrans" cxnId="{CBFE75EE-274C-4022-B6B2-2E7DC7152BBA}">
      <dgm:prSet/>
      <dgm:spPr/>
      <dgm:t>
        <a:bodyPr/>
        <a:lstStyle/>
        <a:p>
          <a:pPr algn="just"/>
          <a:endParaRPr lang="en-US" sz="2600">
            <a:latin typeface="Times New Roman" panose="02020603050405020304" pitchFamily="18" charset="0"/>
            <a:cs typeface="Times New Roman" panose="02020603050405020304" pitchFamily="18" charset="0"/>
          </a:endParaRPr>
        </a:p>
      </dgm:t>
    </dgm:pt>
    <dgm:pt modelId="{390BEEA0-EF03-4D2C-B190-E9FA1B66910A}">
      <dgm:prSet phldrT="[Text]" custT="1"/>
      <dgm:spPr/>
      <dgm:t>
        <a:bodyPr/>
        <a:lstStyle/>
        <a:p>
          <a:pPr algn="just"/>
          <a:endParaRPr lang="en-US" sz="2600" i="0">
            <a:solidFill>
              <a:srgbClr val="FF0000"/>
            </a:solidFill>
            <a:latin typeface="Times New Roman" panose="02020603050405020304" pitchFamily="18" charset="0"/>
            <a:cs typeface="Times New Roman" panose="02020603050405020304" pitchFamily="18" charset="0"/>
          </a:endParaRPr>
        </a:p>
        <a:p>
          <a:pPr algn="just"/>
          <a:r>
            <a:rPr lang="en-US" sz="2800" i="0">
              <a:solidFill>
                <a:srgbClr val="FF0000"/>
              </a:solidFill>
              <a:latin typeface="Times New Roman" panose="02020603050405020304" pitchFamily="18" charset="0"/>
              <a:cs typeface="Times New Roman" panose="02020603050405020304" pitchFamily="18" charset="0"/>
            </a:rPr>
            <a:t>2. </a:t>
          </a:r>
          <a:r>
            <a:rPr lang="en-US" sz="3200" i="0">
              <a:solidFill>
                <a:srgbClr val="FF0000"/>
              </a:solidFill>
              <a:latin typeface="Times New Roman" panose="02020603050405020304" pitchFamily="18" charset="0"/>
              <a:cs typeface="Times New Roman" panose="02020603050405020304" pitchFamily="18" charset="0"/>
            </a:rPr>
            <a:t>Xây dựng tiêu chuẩn đạo đức cho từng đối tượng để thực hành sát với thực tế.</a:t>
          </a:r>
          <a:endParaRPr lang="en-US" sz="3200" i="0" dirty="0">
            <a:solidFill>
              <a:srgbClr val="FF0000"/>
            </a:solidFill>
            <a:latin typeface="Times New Roman" panose="02020603050405020304" pitchFamily="18" charset="0"/>
            <a:cs typeface="Times New Roman" panose="02020603050405020304" pitchFamily="18" charset="0"/>
          </a:endParaRPr>
        </a:p>
      </dgm:t>
    </dgm:pt>
    <dgm:pt modelId="{0251976E-0258-4517-8917-29132CC34B75}" type="parTrans" cxnId="{B68EC9D2-B666-4065-82D2-E6DFB915FC7C}">
      <dgm:prSet/>
      <dgm:spPr/>
      <dgm:t>
        <a:bodyPr/>
        <a:lstStyle/>
        <a:p>
          <a:pPr algn="just"/>
          <a:endParaRPr lang="en-US" sz="2600">
            <a:latin typeface="Times New Roman" panose="02020603050405020304" pitchFamily="18" charset="0"/>
            <a:cs typeface="Times New Roman" panose="02020603050405020304" pitchFamily="18" charset="0"/>
          </a:endParaRPr>
        </a:p>
      </dgm:t>
    </dgm:pt>
    <dgm:pt modelId="{12F2C271-6F10-446B-A12A-93433BFA546A}" type="sibTrans" cxnId="{B68EC9D2-B666-4065-82D2-E6DFB915FC7C}">
      <dgm:prSet/>
      <dgm:spPr/>
      <dgm:t>
        <a:bodyPr/>
        <a:lstStyle/>
        <a:p>
          <a:pPr algn="just"/>
          <a:endParaRPr lang="en-US" sz="2600">
            <a:latin typeface="Times New Roman" panose="02020603050405020304" pitchFamily="18" charset="0"/>
            <a:cs typeface="Times New Roman" panose="02020603050405020304" pitchFamily="18" charset="0"/>
          </a:endParaRPr>
        </a:p>
      </dgm:t>
    </dgm:pt>
    <dgm:pt modelId="{35FC04A6-E0CE-497A-96E6-E8697FEF6944}">
      <dgm:prSet phldrT="[Text]" phldr="1" custT="1"/>
      <dgm:spPr>
        <a:solidFill>
          <a:schemeClr val="accent1">
            <a:lumMod val="40000"/>
            <a:lumOff val="60000"/>
          </a:schemeClr>
        </a:solidFill>
      </dgm:spPr>
      <dgm:t>
        <a:bodyPr/>
        <a:lstStyle/>
        <a:p>
          <a:pPr algn="just"/>
          <a:endParaRPr lang="en-US" sz="2600" dirty="0">
            <a:solidFill>
              <a:srgbClr val="FF0000"/>
            </a:solidFill>
            <a:latin typeface="Times New Roman" panose="02020603050405020304" pitchFamily="18" charset="0"/>
            <a:cs typeface="Times New Roman" panose="02020603050405020304" pitchFamily="18" charset="0"/>
          </a:endParaRPr>
        </a:p>
      </dgm:t>
    </dgm:pt>
    <dgm:pt modelId="{ED5CAF88-3E31-4627-B5FD-1990EC8D09C8}" type="parTrans" cxnId="{2625B55F-AFB3-4566-AE53-D23BE7BD926D}">
      <dgm:prSet/>
      <dgm:spPr/>
      <dgm:t>
        <a:bodyPr/>
        <a:lstStyle/>
        <a:p>
          <a:pPr algn="just"/>
          <a:endParaRPr lang="en-US" sz="2600">
            <a:latin typeface="Times New Roman" panose="02020603050405020304" pitchFamily="18" charset="0"/>
            <a:cs typeface="Times New Roman" panose="02020603050405020304" pitchFamily="18" charset="0"/>
          </a:endParaRPr>
        </a:p>
      </dgm:t>
    </dgm:pt>
    <dgm:pt modelId="{8D6E1271-C502-406E-B8D3-0C6770125A37}" type="sibTrans" cxnId="{2625B55F-AFB3-4566-AE53-D23BE7BD926D}">
      <dgm:prSet/>
      <dgm:spPr/>
      <dgm:t>
        <a:bodyPr/>
        <a:lstStyle/>
        <a:p>
          <a:pPr algn="just"/>
          <a:endParaRPr lang="en-US" sz="2600">
            <a:latin typeface="Times New Roman" panose="02020603050405020304" pitchFamily="18" charset="0"/>
            <a:cs typeface="Times New Roman" panose="02020603050405020304" pitchFamily="18" charset="0"/>
          </a:endParaRPr>
        </a:p>
      </dgm:t>
    </dgm:pt>
    <dgm:pt modelId="{15009C16-8AFD-4E4B-8D80-C38B517BA323}">
      <dgm:prSet phldrT="[Text]" custT="1"/>
      <dgm:spPr>
        <a:solidFill>
          <a:schemeClr val="accent1">
            <a:lumMod val="40000"/>
            <a:lumOff val="60000"/>
          </a:schemeClr>
        </a:solidFill>
      </dgm:spPr>
      <dgm:t>
        <a:bodyPr/>
        <a:lstStyle/>
        <a:p>
          <a:pPr algn="just"/>
          <a:r>
            <a:rPr lang="en-US" sz="2800">
              <a:solidFill>
                <a:srgbClr val="FF0000"/>
              </a:solidFill>
              <a:latin typeface="Times New Roman" panose="02020603050405020304" pitchFamily="18" charset="0"/>
              <a:cs typeface="Times New Roman" panose="02020603050405020304" pitchFamily="18" charset="0"/>
            </a:rPr>
            <a:t>3</a:t>
          </a:r>
          <a:r>
            <a:rPr lang="en-US" sz="3200">
              <a:solidFill>
                <a:srgbClr val="FF0000"/>
              </a:solidFill>
              <a:latin typeface="Times New Roman" panose="02020603050405020304" pitchFamily="18" charset="0"/>
              <a:cs typeface="Times New Roman" panose="02020603050405020304" pitchFamily="18" charset="0"/>
            </a:rPr>
            <a:t>. </a:t>
          </a:r>
          <a:r>
            <a:rPr lang="en-US" sz="3200" i="0">
              <a:solidFill>
                <a:srgbClr val="FF0000"/>
              </a:solidFill>
              <a:latin typeface="Times New Roman" panose="02020603050405020304" pitchFamily="18" charset="0"/>
              <a:cs typeface="Times New Roman" panose="02020603050405020304" pitchFamily="18" charset="0"/>
            </a:rPr>
            <a:t>Xây dựng và ban hành sổ tay rèn luyện đạo đức để mỗi cán bộ đảng viên thường xuyên đọc và thực hành.</a:t>
          </a:r>
          <a:r>
            <a:rPr lang="en-US" sz="320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dgm:t>
    </dgm:pt>
    <dgm:pt modelId="{603B9E6B-6FE4-4219-8C39-EAD70D17F23A}" type="sibTrans" cxnId="{C3EE2C6B-CAA3-468F-82B7-501B1A21C79E}">
      <dgm:prSet/>
      <dgm:spPr/>
      <dgm:t>
        <a:bodyPr/>
        <a:lstStyle/>
        <a:p>
          <a:pPr algn="just"/>
          <a:endParaRPr lang="en-US" sz="2600">
            <a:latin typeface="Times New Roman" panose="02020603050405020304" pitchFamily="18" charset="0"/>
            <a:cs typeface="Times New Roman" panose="02020603050405020304" pitchFamily="18" charset="0"/>
          </a:endParaRPr>
        </a:p>
      </dgm:t>
    </dgm:pt>
    <dgm:pt modelId="{6A8E80A0-4AC5-4F50-89F8-74632529C6C1}" type="parTrans" cxnId="{C3EE2C6B-CAA3-468F-82B7-501B1A21C79E}">
      <dgm:prSet/>
      <dgm:spPr/>
      <dgm:t>
        <a:bodyPr/>
        <a:lstStyle/>
        <a:p>
          <a:pPr algn="just"/>
          <a:endParaRPr lang="en-US" sz="2600">
            <a:latin typeface="Times New Roman" panose="02020603050405020304" pitchFamily="18" charset="0"/>
            <a:cs typeface="Times New Roman" panose="02020603050405020304" pitchFamily="18" charset="0"/>
          </a:endParaRPr>
        </a:p>
      </dgm:t>
    </dgm:pt>
    <dgm:pt modelId="{C8404A74-F8F6-498B-91AB-7133720EE774}">
      <dgm:prSet phldrT="[Text]" custT="1"/>
      <dgm:spPr>
        <a:solidFill>
          <a:schemeClr val="accent1">
            <a:lumMod val="40000"/>
            <a:lumOff val="60000"/>
          </a:schemeClr>
        </a:solidFill>
      </dgm:spPr>
      <dgm:t>
        <a:bodyPr/>
        <a:lstStyle/>
        <a:p>
          <a:pPr algn="l"/>
          <a:r>
            <a:rPr lang="de-DE" sz="3200">
              <a:solidFill>
                <a:srgbClr val="FF0000"/>
              </a:solidFill>
              <a:latin typeface="Times New Roman" panose="02020603050405020304" pitchFamily="18" charset="0"/>
              <a:cs typeface="Times New Roman" panose="02020603050405020304" pitchFamily="18" charset="0"/>
            </a:rPr>
            <a:t>4. Thực hiện tốt c</a:t>
          </a:r>
          <a:r>
            <a:rPr lang="en-US" sz="3200">
              <a:solidFill>
                <a:srgbClr val="FF0000"/>
              </a:solidFill>
              <a:latin typeface="Times New Roman" panose="02020603050405020304" pitchFamily="18" charset="0"/>
              <a:cs typeface="Times New Roman" panose="02020603050405020304" pitchFamily="18" charset="0"/>
            </a:rPr>
            <a:t>ông tác gợi ý kiểm điểm đối với tập thể, cá nhân thuộc quyền quản lý BTV.</a:t>
          </a:r>
          <a:endParaRPr lang="en-US" sz="3200" dirty="0">
            <a:solidFill>
              <a:srgbClr val="FF0000"/>
            </a:solidFill>
            <a:latin typeface="Times New Roman" panose="02020603050405020304" pitchFamily="18" charset="0"/>
            <a:cs typeface="Times New Roman" panose="02020603050405020304" pitchFamily="18" charset="0"/>
          </a:endParaRPr>
        </a:p>
      </dgm:t>
    </dgm:pt>
    <dgm:pt modelId="{FF85D1C8-CC6B-43C1-ADF8-F43FC447A43A}" type="parTrans" cxnId="{5D883620-CFF0-4459-839D-FC0938830DC4}">
      <dgm:prSet/>
      <dgm:spPr/>
      <dgm:t>
        <a:bodyPr/>
        <a:lstStyle/>
        <a:p>
          <a:endParaRPr lang="en-US"/>
        </a:p>
      </dgm:t>
    </dgm:pt>
    <dgm:pt modelId="{3962E38C-AA01-44EE-BFBF-7AAE099AA9BE}" type="sibTrans" cxnId="{5D883620-CFF0-4459-839D-FC0938830DC4}">
      <dgm:prSet/>
      <dgm:spPr/>
      <dgm:t>
        <a:bodyPr/>
        <a:lstStyle/>
        <a:p>
          <a:endParaRPr lang="en-US"/>
        </a:p>
      </dgm:t>
    </dgm:pt>
    <dgm:pt modelId="{F0888DCE-5963-4831-BAE8-5A7E9553E515}">
      <dgm:prSet phldrT="[Text]" custT="1"/>
      <dgm:spPr>
        <a:solidFill>
          <a:schemeClr val="accent1">
            <a:lumMod val="40000"/>
            <a:lumOff val="60000"/>
          </a:schemeClr>
        </a:solidFill>
      </dgm:spPr>
      <dgm:t>
        <a:bodyPr/>
        <a:lstStyle/>
        <a:p>
          <a:pPr algn="just"/>
          <a:endParaRPr lang="en-US" sz="2800" dirty="0">
            <a:solidFill>
              <a:srgbClr val="FF0000"/>
            </a:solidFill>
            <a:latin typeface="Times New Roman" panose="02020603050405020304" pitchFamily="18" charset="0"/>
            <a:cs typeface="Times New Roman" panose="02020603050405020304" pitchFamily="18" charset="0"/>
          </a:endParaRPr>
        </a:p>
      </dgm:t>
    </dgm:pt>
    <dgm:pt modelId="{9A32192C-5640-4CAA-A6B5-B797A3B47C7D}" type="parTrans" cxnId="{4C0F287D-18F2-47B5-8737-83A19BE763A7}">
      <dgm:prSet/>
      <dgm:spPr/>
      <dgm:t>
        <a:bodyPr/>
        <a:lstStyle/>
        <a:p>
          <a:endParaRPr lang="en-US"/>
        </a:p>
      </dgm:t>
    </dgm:pt>
    <dgm:pt modelId="{AEA20CC9-9CC7-4DE1-B338-F18584DA7A57}" type="sibTrans" cxnId="{4C0F287D-18F2-47B5-8737-83A19BE763A7}">
      <dgm:prSet/>
      <dgm:spPr/>
      <dgm:t>
        <a:bodyPr/>
        <a:lstStyle/>
        <a:p>
          <a:endParaRPr lang="en-US"/>
        </a:p>
      </dgm:t>
    </dgm:pt>
    <dgm:pt modelId="{7F2F9A24-3BE9-435C-AF5F-215740B5902D}" type="pres">
      <dgm:prSet presAssocID="{6F98711F-F5B2-468A-9D00-ECA0405BE502}" presName="Name0" presStyleCnt="0">
        <dgm:presLayoutVars>
          <dgm:dir/>
          <dgm:animLvl val="lvl"/>
          <dgm:resizeHandles val="exact"/>
        </dgm:presLayoutVars>
      </dgm:prSet>
      <dgm:spPr/>
      <dgm:t>
        <a:bodyPr/>
        <a:lstStyle/>
        <a:p>
          <a:endParaRPr lang="en-US"/>
        </a:p>
      </dgm:t>
    </dgm:pt>
    <dgm:pt modelId="{A58B6551-75FD-4BAA-8070-F10A18BAC085}" type="pres">
      <dgm:prSet presAssocID="{7E712059-22C9-4078-9A5D-E2F8492FEB85}" presName="compositeNode" presStyleCnt="0">
        <dgm:presLayoutVars>
          <dgm:bulletEnabled val="1"/>
        </dgm:presLayoutVars>
      </dgm:prSet>
      <dgm:spPr/>
    </dgm:pt>
    <dgm:pt modelId="{1BB83E7B-D598-4CF0-A533-2F0D69DF3A43}" type="pres">
      <dgm:prSet presAssocID="{7E712059-22C9-4078-9A5D-E2F8492FEB85}" presName="bgRect" presStyleLbl="node1" presStyleIdx="0" presStyleCnt="3" custScaleX="94013"/>
      <dgm:spPr/>
      <dgm:t>
        <a:bodyPr/>
        <a:lstStyle/>
        <a:p>
          <a:endParaRPr lang="en-US"/>
        </a:p>
      </dgm:t>
    </dgm:pt>
    <dgm:pt modelId="{0779DB3F-7136-4374-8BE4-98B758ED52B7}" type="pres">
      <dgm:prSet presAssocID="{7E712059-22C9-4078-9A5D-E2F8492FEB85}" presName="parentNode" presStyleLbl="node1" presStyleIdx="0" presStyleCnt="3">
        <dgm:presLayoutVars>
          <dgm:chMax val="0"/>
          <dgm:bulletEnabled val="1"/>
        </dgm:presLayoutVars>
      </dgm:prSet>
      <dgm:spPr/>
      <dgm:t>
        <a:bodyPr/>
        <a:lstStyle/>
        <a:p>
          <a:endParaRPr lang="en-US"/>
        </a:p>
      </dgm:t>
    </dgm:pt>
    <dgm:pt modelId="{66D1E722-07C8-42E1-A3FC-E41541A9070A}" type="pres">
      <dgm:prSet presAssocID="{7E712059-22C9-4078-9A5D-E2F8492FEB85}" presName="childNode" presStyleLbl="node1" presStyleIdx="0" presStyleCnt="3">
        <dgm:presLayoutVars>
          <dgm:bulletEnabled val="1"/>
        </dgm:presLayoutVars>
      </dgm:prSet>
      <dgm:spPr/>
      <dgm:t>
        <a:bodyPr/>
        <a:lstStyle/>
        <a:p>
          <a:endParaRPr lang="en-US"/>
        </a:p>
      </dgm:t>
    </dgm:pt>
    <dgm:pt modelId="{2230171C-5A17-4906-B87A-526C5BAD8C1E}" type="pres">
      <dgm:prSet presAssocID="{100906D4-9251-4965-9DFD-6D58C7C7A2E4}" presName="hSp" presStyleCnt="0"/>
      <dgm:spPr/>
    </dgm:pt>
    <dgm:pt modelId="{6B0CB865-DFB2-401F-B56B-4B1DFD30F304}" type="pres">
      <dgm:prSet presAssocID="{100906D4-9251-4965-9DFD-6D58C7C7A2E4}" presName="vProcSp" presStyleCnt="0"/>
      <dgm:spPr/>
    </dgm:pt>
    <dgm:pt modelId="{5F799193-A0B6-432B-82DB-944219554EEF}" type="pres">
      <dgm:prSet presAssocID="{100906D4-9251-4965-9DFD-6D58C7C7A2E4}" presName="vSp1" presStyleCnt="0"/>
      <dgm:spPr/>
    </dgm:pt>
    <dgm:pt modelId="{2620ADCB-2DDA-475A-B8EA-0FCDB88F605A}" type="pres">
      <dgm:prSet presAssocID="{100906D4-9251-4965-9DFD-6D58C7C7A2E4}" presName="simulatedConn" presStyleLbl="solidFgAcc1" presStyleIdx="0" presStyleCnt="2"/>
      <dgm:spPr/>
    </dgm:pt>
    <dgm:pt modelId="{E0015282-4EB0-472D-8B10-A7D8B933F4FB}" type="pres">
      <dgm:prSet presAssocID="{100906D4-9251-4965-9DFD-6D58C7C7A2E4}" presName="vSp2" presStyleCnt="0"/>
      <dgm:spPr/>
    </dgm:pt>
    <dgm:pt modelId="{3F1106C2-18A9-4ACE-A413-40F19F4CD2CB}" type="pres">
      <dgm:prSet presAssocID="{100906D4-9251-4965-9DFD-6D58C7C7A2E4}" presName="sibTrans" presStyleCnt="0"/>
      <dgm:spPr/>
    </dgm:pt>
    <dgm:pt modelId="{141B599A-BD8B-424B-A217-554699011CBB}" type="pres">
      <dgm:prSet presAssocID="{35FC04A6-E0CE-497A-96E6-E8697FEF6944}" presName="compositeNode" presStyleCnt="0">
        <dgm:presLayoutVars>
          <dgm:bulletEnabled val="1"/>
        </dgm:presLayoutVars>
      </dgm:prSet>
      <dgm:spPr/>
    </dgm:pt>
    <dgm:pt modelId="{3FA45461-C085-4EEF-BFDB-CD2230697347}" type="pres">
      <dgm:prSet presAssocID="{35FC04A6-E0CE-497A-96E6-E8697FEF6944}" presName="bgRect" presStyleLbl="node1" presStyleIdx="1" presStyleCnt="3" custScaleX="112605"/>
      <dgm:spPr/>
      <dgm:t>
        <a:bodyPr/>
        <a:lstStyle/>
        <a:p>
          <a:endParaRPr lang="en-US"/>
        </a:p>
      </dgm:t>
    </dgm:pt>
    <dgm:pt modelId="{568E4A0A-2F9E-47A0-9939-54D738BDCC91}" type="pres">
      <dgm:prSet presAssocID="{35FC04A6-E0CE-497A-96E6-E8697FEF6944}" presName="parentNode" presStyleLbl="node1" presStyleIdx="1" presStyleCnt="3">
        <dgm:presLayoutVars>
          <dgm:chMax val="0"/>
          <dgm:bulletEnabled val="1"/>
        </dgm:presLayoutVars>
      </dgm:prSet>
      <dgm:spPr/>
      <dgm:t>
        <a:bodyPr/>
        <a:lstStyle/>
        <a:p>
          <a:endParaRPr lang="en-US"/>
        </a:p>
      </dgm:t>
    </dgm:pt>
    <dgm:pt modelId="{79CDE1FE-9427-4CA8-BC2E-AD4EEFE74074}" type="pres">
      <dgm:prSet presAssocID="{35FC04A6-E0CE-497A-96E6-E8697FEF6944}" presName="childNode" presStyleLbl="node1" presStyleIdx="1" presStyleCnt="3">
        <dgm:presLayoutVars>
          <dgm:bulletEnabled val="1"/>
        </dgm:presLayoutVars>
      </dgm:prSet>
      <dgm:spPr/>
      <dgm:t>
        <a:bodyPr/>
        <a:lstStyle/>
        <a:p>
          <a:endParaRPr lang="en-US"/>
        </a:p>
      </dgm:t>
    </dgm:pt>
    <dgm:pt modelId="{F9053644-94C8-4BF5-A472-8C2688719CB0}" type="pres">
      <dgm:prSet presAssocID="{8D6E1271-C502-406E-B8D3-0C6770125A37}" presName="hSp" presStyleCnt="0"/>
      <dgm:spPr/>
    </dgm:pt>
    <dgm:pt modelId="{51A257E7-0196-4C04-8325-A24C91A5AA3B}" type="pres">
      <dgm:prSet presAssocID="{8D6E1271-C502-406E-B8D3-0C6770125A37}" presName="vProcSp" presStyleCnt="0"/>
      <dgm:spPr/>
    </dgm:pt>
    <dgm:pt modelId="{269A8DF5-B3CC-4DB6-81D1-A1F9A97706CD}" type="pres">
      <dgm:prSet presAssocID="{8D6E1271-C502-406E-B8D3-0C6770125A37}" presName="vSp1" presStyleCnt="0"/>
      <dgm:spPr/>
    </dgm:pt>
    <dgm:pt modelId="{506D1E48-646C-4404-9639-4910DFD322BF}" type="pres">
      <dgm:prSet presAssocID="{8D6E1271-C502-406E-B8D3-0C6770125A37}" presName="simulatedConn" presStyleLbl="solidFgAcc1" presStyleIdx="1" presStyleCnt="2"/>
      <dgm:spPr/>
    </dgm:pt>
    <dgm:pt modelId="{F8354508-59C1-4C97-9309-016A11515246}" type="pres">
      <dgm:prSet presAssocID="{8D6E1271-C502-406E-B8D3-0C6770125A37}" presName="vSp2" presStyleCnt="0"/>
      <dgm:spPr/>
    </dgm:pt>
    <dgm:pt modelId="{C49FA471-7A88-4997-B2DD-7A5D82B5F8DD}" type="pres">
      <dgm:prSet presAssocID="{8D6E1271-C502-406E-B8D3-0C6770125A37}" presName="sibTrans" presStyleCnt="0"/>
      <dgm:spPr/>
    </dgm:pt>
    <dgm:pt modelId="{E29A3D16-A8A2-4142-AC8D-1ADB36232888}" type="pres">
      <dgm:prSet presAssocID="{F0888DCE-5963-4831-BAE8-5A7E9553E515}" presName="compositeNode" presStyleCnt="0">
        <dgm:presLayoutVars>
          <dgm:bulletEnabled val="1"/>
        </dgm:presLayoutVars>
      </dgm:prSet>
      <dgm:spPr/>
    </dgm:pt>
    <dgm:pt modelId="{6E16F3F4-FAAF-41D7-94C9-C6D5B9160146}" type="pres">
      <dgm:prSet presAssocID="{F0888DCE-5963-4831-BAE8-5A7E9553E515}" presName="bgRect" presStyleLbl="node1" presStyleIdx="2" presStyleCnt="3"/>
      <dgm:spPr/>
      <dgm:t>
        <a:bodyPr/>
        <a:lstStyle/>
        <a:p>
          <a:endParaRPr lang="en-US"/>
        </a:p>
      </dgm:t>
    </dgm:pt>
    <dgm:pt modelId="{42B5979C-6B3A-4F1F-9E30-D3D795EEA71E}" type="pres">
      <dgm:prSet presAssocID="{F0888DCE-5963-4831-BAE8-5A7E9553E515}" presName="parentNode" presStyleLbl="node1" presStyleIdx="2" presStyleCnt="3">
        <dgm:presLayoutVars>
          <dgm:chMax val="0"/>
          <dgm:bulletEnabled val="1"/>
        </dgm:presLayoutVars>
      </dgm:prSet>
      <dgm:spPr/>
      <dgm:t>
        <a:bodyPr/>
        <a:lstStyle/>
        <a:p>
          <a:endParaRPr lang="en-US"/>
        </a:p>
      </dgm:t>
    </dgm:pt>
    <dgm:pt modelId="{82D0BE26-364A-4EC1-9487-92FC8268DD54}" type="pres">
      <dgm:prSet presAssocID="{F0888DCE-5963-4831-BAE8-5A7E9553E515}" presName="childNode" presStyleLbl="node1" presStyleIdx="2" presStyleCnt="3">
        <dgm:presLayoutVars>
          <dgm:bulletEnabled val="1"/>
        </dgm:presLayoutVars>
      </dgm:prSet>
      <dgm:spPr/>
      <dgm:t>
        <a:bodyPr/>
        <a:lstStyle/>
        <a:p>
          <a:endParaRPr lang="en-US"/>
        </a:p>
      </dgm:t>
    </dgm:pt>
  </dgm:ptLst>
  <dgm:cxnLst>
    <dgm:cxn modelId="{55988A7D-B815-4CE5-8A3A-7EE6302072E6}" type="presOf" srcId="{F0888DCE-5963-4831-BAE8-5A7E9553E515}" destId="{42B5979C-6B3A-4F1F-9E30-D3D795EEA71E}" srcOrd="1" destOrd="0" presId="urn:microsoft.com/office/officeart/2005/8/layout/hProcess7"/>
    <dgm:cxn modelId="{5D883620-CFF0-4459-839D-FC0938830DC4}" srcId="{F0888DCE-5963-4831-BAE8-5A7E9553E515}" destId="{C8404A74-F8F6-498B-91AB-7133720EE774}" srcOrd="0" destOrd="0" parTransId="{FF85D1C8-CC6B-43C1-ADF8-F43FC447A43A}" sibTransId="{3962E38C-AA01-44EE-BFBF-7AAE099AA9BE}"/>
    <dgm:cxn modelId="{C3EE2C6B-CAA3-468F-82B7-501B1A21C79E}" srcId="{35FC04A6-E0CE-497A-96E6-E8697FEF6944}" destId="{15009C16-8AFD-4E4B-8D80-C38B517BA323}" srcOrd="0" destOrd="0" parTransId="{6A8E80A0-4AC5-4F50-89F8-74632529C6C1}" sibTransId="{603B9E6B-6FE4-4219-8C39-EAD70D17F23A}"/>
    <dgm:cxn modelId="{4C0F287D-18F2-47B5-8737-83A19BE763A7}" srcId="{6F98711F-F5B2-468A-9D00-ECA0405BE502}" destId="{F0888DCE-5963-4831-BAE8-5A7E9553E515}" srcOrd="2" destOrd="0" parTransId="{9A32192C-5640-4CAA-A6B5-B797A3B47C7D}" sibTransId="{AEA20CC9-9CC7-4DE1-B338-F18584DA7A57}"/>
    <dgm:cxn modelId="{1899842F-AE2C-4C78-A0CC-262601B31F54}" type="presOf" srcId="{7E712059-22C9-4078-9A5D-E2F8492FEB85}" destId="{0779DB3F-7136-4374-8BE4-98B758ED52B7}" srcOrd="1" destOrd="0" presId="urn:microsoft.com/office/officeart/2005/8/layout/hProcess7"/>
    <dgm:cxn modelId="{BB293AF3-03FA-44BD-B0C3-85761FDDF19F}" type="presOf" srcId="{390BEEA0-EF03-4D2C-B190-E9FA1B66910A}" destId="{66D1E722-07C8-42E1-A3FC-E41541A9070A}" srcOrd="0" destOrd="0" presId="urn:microsoft.com/office/officeart/2005/8/layout/hProcess7"/>
    <dgm:cxn modelId="{6C9B6543-DF67-45DA-96B6-40736D20F8FF}" type="presOf" srcId="{C8404A74-F8F6-498B-91AB-7133720EE774}" destId="{82D0BE26-364A-4EC1-9487-92FC8268DD54}" srcOrd="0" destOrd="0" presId="urn:microsoft.com/office/officeart/2005/8/layout/hProcess7"/>
    <dgm:cxn modelId="{B68EC9D2-B666-4065-82D2-E6DFB915FC7C}" srcId="{7E712059-22C9-4078-9A5D-E2F8492FEB85}" destId="{390BEEA0-EF03-4D2C-B190-E9FA1B66910A}" srcOrd="0" destOrd="0" parTransId="{0251976E-0258-4517-8917-29132CC34B75}" sibTransId="{12F2C271-6F10-446B-A12A-93433BFA546A}"/>
    <dgm:cxn modelId="{73B8C975-A600-40EB-B3BD-E272AD23EF6F}" type="presOf" srcId="{F0888DCE-5963-4831-BAE8-5A7E9553E515}" destId="{6E16F3F4-FAAF-41D7-94C9-C6D5B9160146}" srcOrd="0" destOrd="0" presId="urn:microsoft.com/office/officeart/2005/8/layout/hProcess7"/>
    <dgm:cxn modelId="{CBFE75EE-274C-4022-B6B2-2E7DC7152BBA}" srcId="{6F98711F-F5B2-468A-9D00-ECA0405BE502}" destId="{7E712059-22C9-4078-9A5D-E2F8492FEB85}" srcOrd="0" destOrd="0" parTransId="{D80B80F3-C431-4BD8-B5ED-B8BF6674258D}" sibTransId="{100906D4-9251-4965-9DFD-6D58C7C7A2E4}"/>
    <dgm:cxn modelId="{DB701D24-9FA8-424D-951F-609E61BAAFBC}" type="presOf" srcId="{15009C16-8AFD-4E4B-8D80-C38B517BA323}" destId="{79CDE1FE-9427-4CA8-BC2E-AD4EEFE74074}" srcOrd="0" destOrd="0" presId="urn:microsoft.com/office/officeart/2005/8/layout/hProcess7"/>
    <dgm:cxn modelId="{323EF82E-0937-486D-A5D7-5DA7A0154E55}" type="presOf" srcId="{35FC04A6-E0CE-497A-96E6-E8697FEF6944}" destId="{568E4A0A-2F9E-47A0-9939-54D738BDCC91}" srcOrd="1" destOrd="0" presId="urn:microsoft.com/office/officeart/2005/8/layout/hProcess7"/>
    <dgm:cxn modelId="{F01B82C8-D179-47A3-B177-4FF9F1A0E6CD}" type="presOf" srcId="{7E712059-22C9-4078-9A5D-E2F8492FEB85}" destId="{1BB83E7B-D598-4CF0-A533-2F0D69DF3A43}" srcOrd="0" destOrd="0" presId="urn:microsoft.com/office/officeart/2005/8/layout/hProcess7"/>
    <dgm:cxn modelId="{573C8CC0-DA9D-45C6-A6E7-AAC2C632B5EB}" type="presOf" srcId="{35FC04A6-E0CE-497A-96E6-E8697FEF6944}" destId="{3FA45461-C085-4EEF-BFDB-CD2230697347}" srcOrd="0" destOrd="0" presId="urn:microsoft.com/office/officeart/2005/8/layout/hProcess7"/>
    <dgm:cxn modelId="{6125F998-9CEC-48FB-9258-FD6BE40188D8}" type="presOf" srcId="{6F98711F-F5B2-468A-9D00-ECA0405BE502}" destId="{7F2F9A24-3BE9-435C-AF5F-215740B5902D}" srcOrd="0" destOrd="0" presId="urn:microsoft.com/office/officeart/2005/8/layout/hProcess7"/>
    <dgm:cxn modelId="{2625B55F-AFB3-4566-AE53-D23BE7BD926D}" srcId="{6F98711F-F5B2-468A-9D00-ECA0405BE502}" destId="{35FC04A6-E0CE-497A-96E6-E8697FEF6944}" srcOrd="1" destOrd="0" parTransId="{ED5CAF88-3E31-4627-B5FD-1990EC8D09C8}" sibTransId="{8D6E1271-C502-406E-B8D3-0C6770125A37}"/>
    <dgm:cxn modelId="{99D2CEA3-2A57-42C8-B3D0-DE4F8EB21C7B}" type="presParOf" srcId="{7F2F9A24-3BE9-435C-AF5F-215740B5902D}" destId="{A58B6551-75FD-4BAA-8070-F10A18BAC085}" srcOrd="0" destOrd="0" presId="urn:microsoft.com/office/officeart/2005/8/layout/hProcess7"/>
    <dgm:cxn modelId="{F14E1AC1-6FB7-4947-9C71-76A5DAF632A6}" type="presParOf" srcId="{A58B6551-75FD-4BAA-8070-F10A18BAC085}" destId="{1BB83E7B-D598-4CF0-A533-2F0D69DF3A43}" srcOrd="0" destOrd="0" presId="urn:microsoft.com/office/officeart/2005/8/layout/hProcess7"/>
    <dgm:cxn modelId="{452C397E-0931-4251-8930-02CFC6E771B7}" type="presParOf" srcId="{A58B6551-75FD-4BAA-8070-F10A18BAC085}" destId="{0779DB3F-7136-4374-8BE4-98B758ED52B7}" srcOrd="1" destOrd="0" presId="urn:microsoft.com/office/officeart/2005/8/layout/hProcess7"/>
    <dgm:cxn modelId="{9A0534EC-AC33-4192-BBB3-11F063AC99DF}" type="presParOf" srcId="{A58B6551-75FD-4BAA-8070-F10A18BAC085}" destId="{66D1E722-07C8-42E1-A3FC-E41541A9070A}" srcOrd="2" destOrd="0" presId="urn:microsoft.com/office/officeart/2005/8/layout/hProcess7"/>
    <dgm:cxn modelId="{FCCCFC20-68A3-4D41-8B7D-6844A39491D0}" type="presParOf" srcId="{7F2F9A24-3BE9-435C-AF5F-215740B5902D}" destId="{2230171C-5A17-4906-B87A-526C5BAD8C1E}" srcOrd="1" destOrd="0" presId="urn:microsoft.com/office/officeart/2005/8/layout/hProcess7"/>
    <dgm:cxn modelId="{EBCA58A3-4A7F-4E50-8E21-C2C3B85A0C63}" type="presParOf" srcId="{7F2F9A24-3BE9-435C-AF5F-215740B5902D}" destId="{6B0CB865-DFB2-401F-B56B-4B1DFD30F304}" srcOrd="2" destOrd="0" presId="urn:microsoft.com/office/officeart/2005/8/layout/hProcess7"/>
    <dgm:cxn modelId="{7AB0E913-596F-4E1C-B934-FA9BC61E0D93}" type="presParOf" srcId="{6B0CB865-DFB2-401F-B56B-4B1DFD30F304}" destId="{5F799193-A0B6-432B-82DB-944219554EEF}" srcOrd="0" destOrd="0" presId="urn:microsoft.com/office/officeart/2005/8/layout/hProcess7"/>
    <dgm:cxn modelId="{9BB276E1-A318-4D64-A8F6-AF8365A5113E}" type="presParOf" srcId="{6B0CB865-DFB2-401F-B56B-4B1DFD30F304}" destId="{2620ADCB-2DDA-475A-B8EA-0FCDB88F605A}" srcOrd="1" destOrd="0" presId="urn:microsoft.com/office/officeart/2005/8/layout/hProcess7"/>
    <dgm:cxn modelId="{F28949B9-9243-4843-A07D-14879D6C52F2}" type="presParOf" srcId="{6B0CB865-DFB2-401F-B56B-4B1DFD30F304}" destId="{E0015282-4EB0-472D-8B10-A7D8B933F4FB}" srcOrd="2" destOrd="0" presId="urn:microsoft.com/office/officeart/2005/8/layout/hProcess7"/>
    <dgm:cxn modelId="{DCFE64EC-CC2E-47C5-B15A-BF3C5BE31F56}" type="presParOf" srcId="{7F2F9A24-3BE9-435C-AF5F-215740B5902D}" destId="{3F1106C2-18A9-4ACE-A413-40F19F4CD2CB}" srcOrd="3" destOrd="0" presId="urn:microsoft.com/office/officeart/2005/8/layout/hProcess7"/>
    <dgm:cxn modelId="{76575FE6-A4C3-4538-864C-50D3EABF552E}" type="presParOf" srcId="{7F2F9A24-3BE9-435C-AF5F-215740B5902D}" destId="{141B599A-BD8B-424B-A217-554699011CBB}" srcOrd="4" destOrd="0" presId="urn:microsoft.com/office/officeart/2005/8/layout/hProcess7"/>
    <dgm:cxn modelId="{B5369EE5-ADEE-489A-BC18-A0E45091FF05}" type="presParOf" srcId="{141B599A-BD8B-424B-A217-554699011CBB}" destId="{3FA45461-C085-4EEF-BFDB-CD2230697347}" srcOrd="0" destOrd="0" presId="urn:microsoft.com/office/officeart/2005/8/layout/hProcess7"/>
    <dgm:cxn modelId="{596873D7-AAF3-4BD1-8E41-CC193E52B60E}" type="presParOf" srcId="{141B599A-BD8B-424B-A217-554699011CBB}" destId="{568E4A0A-2F9E-47A0-9939-54D738BDCC91}" srcOrd="1" destOrd="0" presId="urn:microsoft.com/office/officeart/2005/8/layout/hProcess7"/>
    <dgm:cxn modelId="{9B3F2073-C596-4481-9F6C-F77629F4D9F2}" type="presParOf" srcId="{141B599A-BD8B-424B-A217-554699011CBB}" destId="{79CDE1FE-9427-4CA8-BC2E-AD4EEFE74074}" srcOrd="2" destOrd="0" presId="urn:microsoft.com/office/officeart/2005/8/layout/hProcess7"/>
    <dgm:cxn modelId="{A1BC62A5-EEC0-4686-B2E5-072333B711A4}" type="presParOf" srcId="{7F2F9A24-3BE9-435C-AF5F-215740B5902D}" destId="{F9053644-94C8-4BF5-A472-8C2688719CB0}" srcOrd="5" destOrd="0" presId="urn:microsoft.com/office/officeart/2005/8/layout/hProcess7"/>
    <dgm:cxn modelId="{D0ADEF20-4E8D-426D-9690-9A7A1AC830BD}" type="presParOf" srcId="{7F2F9A24-3BE9-435C-AF5F-215740B5902D}" destId="{51A257E7-0196-4C04-8325-A24C91A5AA3B}" srcOrd="6" destOrd="0" presId="urn:microsoft.com/office/officeart/2005/8/layout/hProcess7"/>
    <dgm:cxn modelId="{E499873C-ECC6-4F93-B2F8-237A4B204054}" type="presParOf" srcId="{51A257E7-0196-4C04-8325-A24C91A5AA3B}" destId="{269A8DF5-B3CC-4DB6-81D1-A1F9A97706CD}" srcOrd="0" destOrd="0" presId="urn:microsoft.com/office/officeart/2005/8/layout/hProcess7"/>
    <dgm:cxn modelId="{9209120E-BC9C-400A-B160-1ACC1F993E06}" type="presParOf" srcId="{51A257E7-0196-4C04-8325-A24C91A5AA3B}" destId="{506D1E48-646C-4404-9639-4910DFD322BF}" srcOrd="1" destOrd="0" presId="urn:microsoft.com/office/officeart/2005/8/layout/hProcess7"/>
    <dgm:cxn modelId="{747CD290-9726-4C66-8F89-C08B6A9EBFD4}" type="presParOf" srcId="{51A257E7-0196-4C04-8325-A24C91A5AA3B}" destId="{F8354508-59C1-4C97-9309-016A11515246}" srcOrd="2" destOrd="0" presId="urn:microsoft.com/office/officeart/2005/8/layout/hProcess7"/>
    <dgm:cxn modelId="{787D02B9-987A-4B63-9818-E04C637308EE}" type="presParOf" srcId="{7F2F9A24-3BE9-435C-AF5F-215740B5902D}" destId="{C49FA471-7A88-4997-B2DD-7A5D82B5F8DD}" srcOrd="7" destOrd="0" presId="urn:microsoft.com/office/officeart/2005/8/layout/hProcess7"/>
    <dgm:cxn modelId="{BEEA9B6D-BEC1-41AF-8782-2A78F6ED32EC}" type="presParOf" srcId="{7F2F9A24-3BE9-435C-AF5F-215740B5902D}" destId="{E29A3D16-A8A2-4142-AC8D-1ADB36232888}" srcOrd="8" destOrd="0" presId="urn:microsoft.com/office/officeart/2005/8/layout/hProcess7"/>
    <dgm:cxn modelId="{DB41C2F6-9098-4D05-BB02-3B4387674497}" type="presParOf" srcId="{E29A3D16-A8A2-4142-AC8D-1ADB36232888}" destId="{6E16F3F4-FAAF-41D7-94C9-C6D5B9160146}" srcOrd="0" destOrd="0" presId="urn:microsoft.com/office/officeart/2005/8/layout/hProcess7"/>
    <dgm:cxn modelId="{3549041F-75EA-4602-9B26-0AFB2DFB986C}" type="presParOf" srcId="{E29A3D16-A8A2-4142-AC8D-1ADB36232888}" destId="{42B5979C-6B3A-4F1F-9E30-D3D795EEA71E}" srcOrd="1" destOrd="0" presId="urn:microsoft.com/office/officeart/2005/8/layout/hProcess7"/>
    <dgm:cxn modelId="{C733A88B-8A3B-4F9C-A9F1-33B96887EE1C}" type="presParOf" srcId="{E29A3D16-A8A2-4142-AC8D-1ADB36232888}" destId="{82D0BE26-364A-4EC1-9487-92FC8268DD54}" srcOrd="2" destOrd="0" presId="urn:microsoft.com/office/officeart/2005/8/layout/hProcess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98711F-F5B2-468A-9D00-ECA0405BE50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6D721D9F-3E45-4F9F-82EE-65CDE37E2376}">
      <dgm:prSet phldrT="[Text]" custT="1"/>
      <dgm:spPr>
        <a:solidFill>
          <a:schemeClr val="accent1">
            <a:lumMod val="40000"/>
            <a:lumOff val="60000"/>
          </a:schemeClr>
        </a:solidFill>
      </dgm:spPr>
      <dgm:t>
        <a:bodyPr/>
        <a:lstStyle/>
        <a:p>
          <a:pPr algn="just"/>
          <a:r>
            <a:rPr lang="en-US" sz="2800">
              <a:solidFill>
                <a:srgbClr val="FF0000"/>
              </a:solidFill>
              <a:latin typeface="Times New Roman" panose="02020603050405020304" pitchFamily="18" charset="0"/>
              <a:cs typeface="Times New Roman" panose="02020603050405020304" pitchFamily="18" charset="0"/>
            </a:rPr>
            <a:t>6. </a:t>
          </a:r>
          <a:r>
            <a:rPr lang="en-US" sz="3200">
              <a:solidFill>
                <a:srgbClr val="FF0000"/>
              </a:solidFill>
              <a:latin typeface="Times New Roman" panose="02020603050405020304" pitchFamily="18" charset="0"/>
              <a:cs typeface="Times New Roman" panose="02020603050405020304" pitchFamily="18" charset="0"/>
            </a:rPr>
            <a:t>Hàng năm biểu dương gương những cán bộ, đảng viên tốt có tinh thần trách nhiệm xây dựng Đảng về đạo đức. </a:t>
          </a:r>
        </a:p>
      </dgm:t>
    </dgm:pt>
    <dgm:pt modelId="{B288B440-89CF-44D5-87A7-49D16654CE29}" type="parTrans" cxnId="{65A144B3-EDAC-4C89-9E4D-D4BDA6229307}">
      <dgm:prSet/>
      <dgm:spPr/>
      <dgm:t>
        <a:bodyPr/>
        <a:lstStyle/>
        <a:p>
          <a:endParaRPr lang="en-US"/>
        </a:p>
      </dgm:t>
    </dgm:pt>
    <dgm:pt modelId="{F8EDE637-7EE4-4501-B296-35FBF02A3ED2}" type="sibTrans" cxnId="{65A144B3-EDAC-4C89-9E4D-D4BDA6229307}">
      <dgm:prSet/>
      <dgm:spPr/>
      <dgm:t>
        <a:bodyPr/>
        <a:lstStyle/>
        <a:p>
          <a:endParaRPr lang="en-US"/>
        </a:p>
      </dgm:t>
    </dgm:pt>
    <dgm:pt modelId="{422B94B8-146A-446F-8E8A-842572027E40}">
      <dgm:prSet phldrT="[Text]" custT="1"/>
      <dgm:spPr>
        <a:solidFill>
          <a:schemeClr val="accent1">
            <a:lumMod val="40000"/>
            <a:lumOff val="60000"/>
          </a:schemeClr>
        </a:solidFill>
      </dgm:spPr>
      <dgm:t>
        <a:bodyPr/>
        <a:lstStyle/>
        <a:p>
          <a:pPr algn="just"/>
          <a:r>
            <a:rPr lang="en-US" sz="2800" dirty="0">
              <a:solidFill>
                <a:srgbClr val="FF0000"/>
              </a:solidFill>
              <a:latin typeface="Times New Roman" panose="02020603050405020304" pitchFamily="18" charset="0"/>
              <a:cs typeface="Times New Roman" panose="02020603050405020304" pitchFamily="18" charset="0"/>
            </a:rPr>
            <a:t>5. </a:t>
          </a:r>
          <a:r>
            <a:rPr lang="en-US" sz="3200" dirty="0" err="1">
              <a:solidFill>
                <a:srgbClr val="FF0000"/>
              </a:solidFill>
              <a:latin typeface="Times New Roman" panose="02020603050405020304" pitchFamily="18" charset="0"/>
              <a:cs typeface="Times New Roman" panose="02020603050405020304" pitchFamily="18" charset="0"/>
            </a:rPr>
            <a:t>Làm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tốt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kiểm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trách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gương</a:t>
          </a:r>
          <a:r>
            <a:rPr lang="en-US" sz="3200" dirty="0">
              <a:solidFill>
                <a:srgbClr val="FF0000"/>
              </a:solidFill>
              <a:latin typeface="Times New Roman" panose="02020603050405020304" pitchFamily="18" charset="0"/>
              <a:cs typeface="Times New Roman" panose="02020603050405020304" pitchFamily="18" charset="0"/>
            </a:rPr>
            <a:t>. </a:t>
          </a:r>
        </a:p>
      </dgm:t>
    </dgm:pt>
    <dgm:pt modelId="{9D239270-7B29-4AE2-8F79-70FD025CCDE2}" type="parTrans" cxnId="{BFF8883C-7AAB-42B6-A390-3E7A2117836B}">
      <dgm:prSet/>
      <dgm:spPr/>
      <dgm:t>
        <a:bodyPr/>
        <a:lstStyle/>
        <a:p>
          <a:endParaRPr lang="en-US"/>
        </a:p>
      </dgm:t>
    </dgm:pt>
    <dgm:pt modelId="{514D3856-B5AF-44B0-B645-2A946E0C8FDF}" type="sibTrans" cxnId="{BFF8883C-7AAB-42B6-A390-3E7A2117836B}">
      <dgm:prSet/>
      <dgm:spPr/>
      <dgm:t>
        <a:bodyPr/>
        <a:lstStyle/>
        <a:p>
          <a:endParaRPr lang="en-US"/>
        </a:p>
      </dgm:t>
    </dgm:pt>
    <dgm:pt modelId="{C33AC466-23F7-4946-9B0F-D05282A422C9}">
      <dgm:prSet phldrT="[Text]" custT="1"/>
      <dgm:spPr>
        <a:solidFill>
          <a:schemeClr val="accent1">
            <a:lumMod val="40000"/>
            <a:lumOff val="60000"/>
          </a:schemeClr>
        </a:solidFill>
      </dgm:spPr>
      <dgm:t>
        <a:bodyPr/>
        <a:lstStyle/>
        <a:p>
          <a:pPr algn="just"/>
          <a:endParaRPr lang="en-US" sz="2600">
            <a:solidFill>
              <a:srgbClr val="FF0000"/>
            </a:solidFill>
            <a:latin typeface="Times New Roman" panose="02020603050405020304" pitchFamily="18" charset="0"/>
            <a:cs typeface="Times New Roman" panose="02020603050405020304" pitchFamily="18" charset="0"/>
          </a:endParaRPr>
        </a:p>
      </dgm:t>
    </dgm:pt>
    <dgm:pt modelId="{E2ECD48A-9DF0-4915-A532-9E3C329AB05F}" type="parTrans" cxnId="{3B158F16-B4E0-4EE0-88C9-04B997ACE987}">
      <dgm:prSet/>
      <dgm:spPr/>
      <dgm:t>
        <a:bodyPr/>
        <a:lstStyle/>
        <a:p>
          <a:endParaRPr lang="en-US"/>
        </a:p>
      </dgm:t>
    </dgm:pt>
    <dgm:pt modelId="{0AD03CF0-3BB7-4549-B6E8-CAA975F02116}" type="sibTrans" cxnId="{3B158F16-B4E0-4EE0-88C9-04B997ACE987}">
      <dgm:prSet/>
      <dgm:spPr/>
      <dgm:t>
        <a:bodyPr/>
        <a:lstStyle/>
        <a:p>
          <a:endParaRPr lang="en-US"/>
        </a:p>
      </dgm:t>
    </dgm:pt>
    <dgm:pt modelId="{CDF397A7-CE20-4750-BCEC-8F93854F4B75}">
      <dgm:prSet phldrT="[Text]" custT="1"/>
      <dgm:spPr>
        <a:solidFill>
          <a:schemeClr val="accent1">
            <a:lumMod val="40000"/>
            <a:lumOff val="60000"/>
          </a:schemeClr>
        </a:solidFill>
      </dgm:spPr>
      <dgm:t>
        <a:bodyPr/>
        <a:lstStyle/>
        <a:p>
          <a:pPr algn="just"/>
          <a:endParaRPr lang="en-US" sz="2600">
            <a:solidFill>
              <a:srgbClr val="FF0000"/>
            </a:solidFill>
            <a:latin typeface="Times New Roman" panose="02020603050405020304" pitchFamily="18" charset="0"/>
            <a:cs typeface="Times New Roman" panose="02020603050405020304" pitchFamily="18" charset="0"/>
          </a:endParaRPr>
        </a:p>
      </dgm:t>
    </dgm:pt>
    <dgm:pt modelId="{933AC2BB-6E42-49EA-AC02-3598F8FC7F8E}" type="parTrans" cxnId="{4D4E0BF1-B1A0-47C8-BA8A-DEBCBCF29BE9}">
      <dgm:prSet/>
      <dgm:spPr/>
      <dgm:t>
        <a:bodyPr/>
        <a:lstStyle/>
        <a:p>
          <a:endParaRPr lang="en-US"/>
        </a:p>
      </dgm:t>
    </dgm:pt>
    <dgm:pt modelId="{57E05A59-653F-45A1-AEFE-5EC5ECD10CFB}" type="sibTrans" cxnId="{4D4E0BF1-B1A0-47C8-BA8A-DEBCBCF29BE9}">
      <dgm:prSet/>
      <dgm:spPr/>
      <dgm:t>
        <a:bodyPr/>
        <a:lstStyle/>
        <a:p>
          <a:endParaRPr lang="en-US"/>
        </a:p>
      </dgm:t>
    </dgm:pt>
    <dgm:pt modelId="{7F2F9A24-3BE9-435C-AF5F-215740B5902D}" type="pres">
      <dgm:prSet presAssocID="{6F98711F-F5B2-468A-9D00-ECA0405BE502}" presName="Name0" presStyleCnt="0">
        <dgm:presLayoutVars>
          <dgm:dir/>
          <dgm:animLvl val="lvl"/>
          <dgm:resizeHandles val="exact"/>
        </dgm:presLayoutVars>
      </dgm:prSet>
      <dgm:spPr/>
      <dgm:t>
        <a:bodyPr/>
        <a:lstStyle/>
        <a:p>
          <a:endParaRPr lang="en-US"/>
        </a:p>
      </dgm:t>
    </dgm:pt>
    <dgm:pt modelId="{CCEE97C4-666D-4839-BADB-8AA47F2D9036}" type="pres">
      <dgm:prSet presAssocID="{C33AC466-23F7-4946-9B0F-D05282A422C9}" presName="compositeNode" presStyleCnt="0">
        <dgm:presLayoutVars>
          <dgm:bulletEnabled val="1"/>
        </dgm:presLayoutVars>
      </dgm:prSet>
      <dgm:spPr/>
    </dgm:pt>
    <dgm:pt modelId="{58BFEDB3-3877-4B1C-8247-9407A0E60863}" type="pres">
      <dgm:prSet presAssocID="{C33AC466-23F7-4946-9B0F-D05282A422C9}" presName="bgRect" presStyleLbl="node1" presStyleIdx="0" presStyleCnt="2" custLinFactNeighborX="-9841" custLinFactNeighborY="6276"/>
      <dgm:spPr/>
      <dgm:t>
        <a:bodyPr/>
        <a:lstStyle/>
        <a:p>
          <a:endParaRPr lang="en-US"/>
        </a:p>
      </dgm:t>
    </dgm:pt>
    <dgm:pt modelId="{09C36439-5CFF-4C4B-9985-6C74EBA8293E}" type="pres">
      <dgm:prSet presAssocID="{C33AC466-23F7-4946-9B0F-D05282A422C9}" presName="parentNode" presStyleLbl="node1" presStyleIdx="0" presStyleCnt="2">
        <dgm:presLayoutVars>
          <dgm:chMax val="0"/>
          <dgm:bulletEnabled val="1"/>
        </dgm:presLayoutVars>
      </dgm:prSet>
      <dgm:spPr/>
      <dgm:t>
        <a:bodyPr/>
        <a:lstStyle/>
        <a:p>
          <a:endParaRPr lang="en-US"/>
        </a:p>
      </dgm:t>
    </dgm:pt>
    <dgm:pt modelId="{2445925C-1AB6-43C9-80E5-5B47E213E2A0}" type="pres">
      <dgm:prSet presAssocID="{C33AC466-23F7-4946-9B0F-D05282A422C9}" presName="childNode" presStyleLbl="node1" presStyleIdx="0" presStyleCnt="2">
        <dgm:presLayoutVars>
          <dgm:bulletEnabled val="1"/>
        </dgm:presLayoutVars>
      </dgm:prSet>
      <dgm:spPr/>
      <dgm:t>
        <a:bodyPr/>
        <a:lstStyle/>
        <a:p>
          <a:endParaRPr lang="en-US"/>
        </a:p>
      </dgm:t>
    </dgm:pt>
    <dgm:pt modelId="{51475E12-4B9B-4650-8491-6F980A080F9E}" type="pres">
      <dgm:prSet presAssocID="{0AD03CF0-3BB7-4549-B6E8-CAA975F02116}" presName="hSp" presStyleCnt="0"/>
      <dgm:spPr/>
    </dgm:pt>
    <dgm:pt modelId="{B2FD0CE4-B9A3-4B5A-B260-9836BC56B6C0}" type="pres">
      <dgm:prSet presAssocID="{0AD03CF0-3BB7-4549-B6E8-CAA975F02116}" presName="vProcSp" presStyleCnt="0"/>
      <dgm:spPr/>
    </dgm:pt>
    <dgm:pt modelId="{3063A0BE-7863-4120-BE5E-D8D6D768D3A9}" type="pres">
      <dgm:prSet presAssocID="{0AD03CF0-3BB7-4549-B6E8-CAA975F02116}" presName="vSp1" presStyleCnt="0"/>
      <dgm:spPr/>
    </dgm:pt>
    <dgm:pt modelId="{3484A1DD-69FD-4769-BD55-3B137338D042}" type="pres">
      <dgm:prSet presAssocID="{0AD03CF0-3BB7-4549-B6E8-CAA975F02116}" presName="simulatedConn" presStyleLbl="solidFgAcc1" presStyleIdx="0" presStyleCnt="1"/>
      <dgm:spPr/>
    </dgm:pt>
    <dgm:pt modelId="{D3549792-1619-4F5D-8CA9-2D9A2689C9EA}" type="pres">
      <dgm:prSet presAssocID="{0AD03CF0-3BB7-4549-B6E8-CAA975F02116}" presName="vSp2" presStyleCnt="0"/>
      <dgm:spPr/>
    </dgm:pt>
    <dgm:pt modelId="{334266C0-9FB4-446D-A3F0-492625D09FFE}" type="pres">
      <dgm:prSet presAssocID="{0AD03CF0-3BB7-4549-B6E8-CAA975F02116}" presName="sibTrans" presStyleCnt="0"/>
      <dgm:spPr/>
    </dgm:pt>
    <dgm:pt modelId="{E2317F56-A563-4B8B-B3EA-5CDC0E05F9B4}" type="pres">
      <dgm:prSet presAssocID="{CDF397A7-CE20-4750-BCEC-8F93854F4B75}" presName="compositeNode" presStyleCnt="0">
        <dgm:presLayoutVars>
          <dgm:bulletEnabled val="1"/>
        </dgm:presLayoutVars>
      </dgm:prSet>
      <dgm:spPr/>
    </dgm:pt>
    <dgm:pt modelId="{BFF06DC1-BCF3-4894-B3B2-3807DC219BFD}" type="pres">
      <dgm:prSet presAssocID="{CDF397A7-CE20-4750-BCEC-8F93854F4B75}" presName="bgRect" presStyleLbl="node1" presStyleIdx="1" presStyleCnt="2"/>
      <dgm:spPr/>
      <dgm:t>
        <a:bodyPr/>
        <a:lstStyle/>
        <a:p>
          <a:endParaRPr lang="en-US"/>
        </a:p>
      </dgm:t>
    </dgm:pt>
    <dgm:pt modelId="{D12CD36A-E075-429F-A50B-292E177DEFD0}" type="pres">
      <dgm:prSet presAssocID="{CDF397A7-CE20-4750-BCEC-8F93854F4B75}" presName="parentNode" presStyleLbl="node1" presStyleIdx="1" presStyleCnt="2">
        <dgm:presLayoutVars>
          <dgm:chMax val="0"/>
          <dgm:bulletEnabled val="1"/>
        </dgm:presLayoutVars>
      </dgm:prSet>
      <dgm:spPr/>
      <dgm:t>
        <a:bodyPr/>
        <a:lstStyle/>
        <a:p>
          <a:endParaRPr lang="en-US"/>
        </a:p>
      </dgm:t>
    </dgm:pt>
    <dgm:pt modelId="{40BB7D92-CB3E-4611-A292-1F5DCB8251EA}" type="pres">
      <dgm:prSet presAssocID="{CDF397A7-CE20-4750-BCEC-8F93854F4B75}" presName="childNode" presStyleLbl="node1" presStyleIdx="1" presStyleCnt="2">
        <dgm:presLayoutVars>
          <dgm:bulletEnabled val="1"/>
        </dgm:presLayoutVars>
      </dgm:prSet>
      <dgm:spPr/>
      <dgm:t>
        <a:bodyPr/>
        <a:lstStyle/>
        <a:p>
          <a:endParaRPr lang="en-US"/>
        </a:p>
      </dgm:t>
    </dgm:pt>
  </dgm:ptLst>
  <dgm:cxnLst>
    <dgm:cxn modelId="{5913043F-8173-42DF-9891-C3DA8647FE8A}" type="presOf" srcId="{422B94B8-146A-446F-8E8A-842572027E40}" destId="{2445925C-1AB6-43C9-80E5-5B47E213E2A0}" srcOrd="0" destOrd="0" presId="urn:microsoft.com/office/officeart/2005/8/layout/hProcess7"/>
    <dgm:cxn modelId="{A1B98352-7C10-462E-9E20-BBE042DC7D24}" type="presOf" srcId="{CDF397A7-CE20-4750-BCEC-8F93854F4B75}" destId="{D12CD36A-E075-429F-A50B-292E177DEFD0}" srcOrd="1" destOrd="0" presId="urn:microsoft.com/office/officeart/2005/8/layout/hProcess7"/>
    <dgm:cxn modelId="{55AE023C-EFD0-4D76-829A-FD034A0A45C4}" type="presOf" srcId="{C33AC466-23F7-4946-9B0F-D05282A422C9}" destId="{58BFEDB3-3877-4B1C-8247-9407A0E60863}" srcOrd="0" destOrd="0" presId="urn:microsoft.com/office/officeart/2005/8/layout/hProcess7"/>
    <dgm:cxn modelId="{BE37868F-162C-4B40-A67C-5563A58B82DA}" type="presOf" srcId="{6D721D9F-3E45-4F9F-82EE-65CDE37E2376}" destId="{40BB7D92-CB3E-4611-A292-1F5DCB8251EA}" srcOrd="0" destOrd="0" presId="urn:microsoft.com/office/officeart/2005/8/layout/hProcess7"/>
    <dgm:cxn modelId="{03035AC0-9FCB-4B3E-96D8-E9690DE0682A}" type="presOf" srcId="{CDF397A7-CE20-4750-BCEC-8F93854F4B75}" destId="{BFF06DC1-BCF3-4894-B3B2-3807DC219BFD}" srcOrd="0" destOrd="0" presId="urn:microsoft.com/office/officeart/2005/8/layout/hProcess7"/>
    <dgm:cxn modelId="{65A144B3-EDAC-4C89-9E4D-D4BDA6229307}" srcId="{CDF397A7-CE20-4750-BCEC-8F93854F4B75}" destId="{6D721D9F-3E45-4F9F-82EE-65CDE37E2376}" srcOrd="0" destOrd="0" parTransId="{B288B440-89CF-44D5-87A7-49D16654CE29}" sibTransId="{F8EDE637-7EE4-4501-B296-35FBF02A3ED2}"/>
    <dgm:cxn modelId="{3B158F16-B4E0-4EE0-88C9-04B997ACE987}" srcId="{6F98711F-F5B2-468A-9D00-ECA0405BE502}" destId="{C33AC466-23F7-4946-9B0F-D05282A422C9}" srcOrd="0" destOrd="0" parTransId="{E2ECD48A-9DF0-4915-A532-9E3C329AB05F}" sibTransId="{0AD03CF0-3BB7-4549-B6E8-CAA975F02116}"/>
    <dgm:cxn modelId="{4D4E0BF1-B1A0-47C8-BA8A-DEBCBCF29BE9}" srcId="{6F98711F-F5B2-468A-9D00-ECA0405BE502}" destId="{CDF397A7-CE20-4750-BCEC-8F93854F4B75}" srcOrd="1" destOrd="0" parTransId="{933AC2BB-6E42-49EA-AC02-3598F8FC7F8E}" sibTransId="{57E05A59-653F-45A1-AEFE-5EC5ECD10CFB}"/>
    <dgm:cxn modelId="{CD165302-884C-4BC4-AF61-6301477C256A}" type="presOf" srcId="{C33AC466-23F7-4946-9B0F-D05282A422C9}" destId="{09C36439-5CFF-4C4B-9985-6C74EBA8293E}" srcOrd="1" destOrd="0" presId="urn:microsoft.com/office/officeart/2005/8/layout/hProcess7"/>
    <dgm:cxn modelId="{BFF8883C-7AAB-42B6-A390-3E7A2117836B}" srcId="{C33AC466-23F7-4946-9B0F-D05282A422C9}" destId="{422B94B8-146A-446F-8E8A-842572027E40}" srcOrd="0" destOrd="0" parTransId="{9D239270-7B29-4AE2-8F79-70FD025CCDE2}" sibTransId="{514D3856-B5AF-44B0-B645-2A946E0C8FDF}"/>
    <dgm:cxn modelId="{6125F998-9CEC-48FB-9258-FD6BE40188D8}" type="presOf" srcId="{6F98711F-F5B2-468A-9D00-ECA0405BE502}" destId="{7F2F9A24-3BE9-435C-AF5F-215740B5902D}" srcOrd="0" destOrd="0" presId="urn:microsoft.com/office/officeart/2005/8/layout/hProcess7"/>
    <dgm:cxn modelId="{EFC8050A-7DFB-4F32-A3DF-D04D068F37B6}" type="presParOf" srcId="{7F2F9A24-3BE9-435C-AF5F-215740B5902D}" destId="{CCEE97C4-666D-4839-BADB-8AA47F2D9036}" srcOrd="0" destOrd="0" presId="urn:microsoft.com/office/officeart/2005/8/layout/hProcess7"/>
    <dgm:cxn modelId="{72114C85-4CC3-49F5-8CC2-24FDB8A76F34}" type="presParOf" srcId="{CCEE97C4-666D-4839-BADB-8AA47F2D9036}" destId="{58BFEDB3-3877-4B1C-8247-9407A0E60863}" srcOrd="0" destOrd="0" presId="urn:microsoft.com/office/officeart/2005/8/layout/hProcess7"/>
    <dgm:cxn modelId="{3606F573-9F17-4B72-B9DE-62814B27A748}" type="presParOf" srcId="{CCEE97C4-666D-4839-BADB-8AA47F2D9036}" destId="{09C36439-5CFF-4C4B-9985-6C74EBA8293E}" srcOrd="1" destOrd="0" presId="urn:microsoft.com/office/officeart/2005/8/layout/hProcess7"/>
    <dgm:cxn modelId="{2AB57CC3-85A6-4D01-8844-31F96451A97E}" type="presParOf" srcId="{CCEE97C4-666D-4839-BADB-8AA47F2D9036}" destId="{2445925C-1AB6-43C9-80E5-5B47E213E2A0}" srcOrd="2" destOrd="0" presId="urn:microsoft.com/office/officeart/2005/8/layout/hProcess7"/>
    <dgm:cxn modelId="{B1675FC5-D835-47D1-90A6-F958AA0EC48F}" type="presParOf" srcId="{7F2F9A24-3BE9-435C-AF5F-215740B5902D}" destId="{51475E12-4B9B-4650-8491-6F980A080F9E}" srcOrd="1" destOrd="0" presId="urn:microsoft.com/office/officeart/2005/8/layout/hProcess7"/>
    <dgm:cxn modelId="{42192C82-63C6-4D33-990B-26D45D5BFB5E}" type="presParOf" srcId="{7F2F9A24-3BE9-435C-AF5F-215740B5902D}" destId="{B2FD0CE4-B9A3-4B5A-B260-9836BC56B6C0}" srcOrd="2" destOrd="0" presId="urn:microsoft.com/office/officeart/2005/8/layout/hProcess7"/>
    <dgm:cxn modelId="{6B108FF1-90DB-4316-ADB5-373B7B582FB5}" type="presParOf" srcId="{B2FD0CE4-B9A3-4B5A-B260-9836BC56B6C0}" destId="{3063A0BE-7863-4120-BE5E-D8D6D768D3A9}" srcOrd="0" destOrd="0" presId="urn:microsoft.com/office/officeart/2005/8/layout/hProcess7"/>
    <dgm:cxn modelId="{A05086BF-EB53-4649-87DB-CD594BE74921}" type="presParOf" srcId="{B2FD0CE4-B9A3-4B5A-B260-9836BC56B6C0}" destId="{3484A1DD-69FD-4769-BD55-3B137338D042}" srcOrd="1" destOrd="0" presId="urn:microsoft.com/office/officeart/2005/8/layout/hProcess7"/>
    <dgm:cxn modelId="{F32ECD36-C1AB-4DE6-9CD2-547C29727CFA}" type="presParOf" srcId="{B2FD0CE4-B9A3-4B5A-B260-9836BC56B6C0}" destId="{D3549792-1619-4F5D-8CA9-2D9A2689C9EA}" srcOrd="2" destOrd="0" presId="urn:microsoft.com/office/officeart/2005/8/layout/hProcess7"/>
    <dgm:cxn modelId="{A2023765-5702-4266-89FA-94AFDA885C38}" type="presParOf" srcId="{7F2F9A24-3BE9-435C-AF5F-215740B5902D}" destId="{334266C0-9FB4-446D-A3F0-492625D09FFE}" srcOrd="3" destOrd="0" presId="urn:microsoft.com/office/officeart/2005/8/layout/hProcess7"/>
    <dgm:cxn modelId="{A5CDCCA2-D1B0-4DF5-8F76-6C6DF709D336}" type="presParOf" srcId="{7F2F9A24-3BE9-435C-AF5F-215740B5902D}" destId="{E2317F56-A563-4B8B-B3EA-5CDC0E05F9B4}" srcOrd="4" destOrd="0" presId="urn:microsoft.com/office/officeart/2005/8/layout/hProcess7"/>
    <dgm:cxn modelId="{4CDFD574-3B8F-46AB-87FB-D1C1B01FC880}" type="presParOf" srcId="{E2317F56-A563-4B8B-B3EA-5CDC0E05F9B4}" destId="{BFF06DC1-BCF3-4894-B3B2-3807DC219BFD}" srcOrd="0" destOrd="0" presId="urn:microsoft.com/office/officeart/2005/8/layout/hProcess7"/>
    <dgm:cxn modelId="{15D740A9-7AA7-4133-B23A-20E1BB7DC8A4}" type="presParOf" srcId="{E2317F56-A563-4B8B-B3EA-5CDC0E05F9B4}" destId="{D12CD36A-E075-429F-A50B-292E177DEFD0}" srcOrd="1" destOrd="0" presId="urn:microsoft.com/office/officeart/2005/8/layout/hProcess7"/>
    <dgm:cxn modelId="{F4FB9F40-0184-4E4E-98CC-AAA7D3688068}" type="presParOf" srcId="{E2317F56-A563-4B8B-B3EA-5CDC0E05F9B4}" destId="{40BB7D92-CB3E-4611-A292-1F5DCB8251EA}" srcOrd="2" destOrd="0" presId="urn:microsoft.com/office/officeart/2005/8/layout/hProcess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8607C-956E-448D-A0CA-5DCA9E109459}">
      <dsp:nvSpPr>
        <dsp:cNvPr id="0" name=""/>
        <dsp:cNvSpPr/>
      </dsp:nvSpPr>
      <dsp:spPr>
        <a:xfrm rot="16200000">
          <a:off x="-1215651" y="1216799"/>
          <a:ext cx="5418667" cy="2985067"/>
        </a:xfrm>
        <a:prstGeom prst="flowChartManualOperation">
          <a:avLst/>
        </a:prstGeom>
        <a:solidFill>
          <a:schemeClr val="accent1">
            <a:lumMod val="40000"/>
            <a:lumOff val="60000"/>
          </a:schemeClr>
        </a:solidFill>
        <a:ln w="19050" cap="rnd"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l" defTabSz="1422400">
            <a:lnSpc>
              <a:spcPct val="90000"/>
            </a:lnSpc>
            <a:spcBef>
              <a:spcPct val="0"/>
            </a:spcBef>
            <a:spcAft>
              <a:spcPct val="35000"/>
            </a:spcAft>
            <a:buFont typeface="+mj-lt"/>
            <a:buAutoNum type="arabicPeriod"/>
          </a:pPr>
          <a:r>
            <a:rPr lang="en-US" sz="3200" b="1" kern="1200" dirty="0" err="1">
              <a:solidFill>
                <a:srgbClr val="FF0000"/>
              </a:solidFill>
              <a:latin typeface="Times New Roman" panose="02020603050405020304" pitchFamily="18" charset="0"/>
              <a:cs typeface="Times New Roman" panose="02020603050405020304" pitchFamily="18" charset="0"/>
            </a:rPr>
            <a:t>Phần</a:t>
          </a:r>
          <a:r>
            <a:rPr lang="en-US" sz="3200" b="1" kern="1200" dirty="0">
              <a:solidFill>
                <a:srgbClr val="FF0000"/>
              </a:solidFill>
              <a:latin typeface="Times New Roman" panose="02020603050405020304" pitchFamily="18" charset="0"/>
              <a:cs typeface="Times New Roman" panose="02020603050405020304" pitchFamily="18" charset="0"/>
            </a:rPr>
            <a:t> 1. </a:t>
          </a:r>
          <a:r>
            <a:rPr lang="en-US" sz="3200" b="1" kern="1200" dirty="0" err="1">
              <a:solidFill>
                <a:srgbClr val="FF0000"/>
              </a:solidFill>
              <a:latin typeface="Times New Roman" panose="02020603050405020304" pitchFamily="18" charset="0"/>
              <a:cs typeface="Times New Roman" panose="02020603050405020304" pitchFamily="18" charset="0"/>
            </a:rPr>
            <a:t>Đánh</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giá</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công</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tác</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xây</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dựng</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chỉnh</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đốn</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Đảng</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về</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đạo</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đức</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nhiệm</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kỳ</a:t>
          </a:r>
          <a:r>
            <a:rPr lang="en-US" sz="3200" b="1" kern="1200" dirty="0">
              <a:solidFill>
                <a:srgbClr val="FF0000"/>
              </a:solidFill>
              <a:latin typeface="Times New Roman" panose="02020603050405020304" pitchFamily="18" charset="0"/>
              <a:cs typeface="Times New Roman" panose="02020603050405020304" pitchFamily="18" charset="0"/>
            </a:rPr>
            <a:t> XII</a:t>
          </a:r>
          <a:endParaRPr lang="en-US" sz="3200" kern="1200" dirty="0">
            <a:solidFill>
              <a:srgbClr val="FF0000"/>
            </a:solidFill>
            <a:latin typeface="Times New Roman" panose="02020603050405020304" pitchFamily="18" charset="0"/>
            <a:cs typeface="Times New Roman" panose="02020603050405020304" pitchFamily="18" charset="0"/>
          </a:endParaRPr>
        </a:p>
      </dsp:txBody>
      <dsp:txXfrm rot="5400000">
        <a:off x="1149" y="1083732"/>
        <a:ext cx="2985067" cy="3251201"/>
      </dsp:txXfrm>
    </dsp:sp>
    <dsp:sp modelId="{7DB90DA5-083F-4A76-AA9C-DDDD81F1CB93}">
      <dsp:nvSpPr>
        <dsp:cNvPr id="0" name=""/>
        <dsp:cNvSpPr/>
      </dsp:nvSpPr>
      <dsp:spPr>
        <a:xfrm rot="16200000">
          <a:off x="1993295" y="1216799"/>
          <a:ext cx="5418667" cy="2985067"/>
        </a:xfrm>
        <a:prstGeom prst="flowChartManualOperation">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marL="0" lvl="0" indent="0" algn="l" defTabSz="1422400">
            <a:lnSpc>
              <a:spcPct val="90000"/>
            </a:lnSpc>
            <a:spcBef>
              <a:spcPct val="0"/>
            </a:spcBef>
            <a:spcAft>
              <a:spcPct val="35000"/>
            </a:spcAft>
            <a:buFont typeface="+mj-lt"/>
            <a:buNone/>
          </a:pPr>
          <a:r>
            <a:rPr lang="en-US" sz="3200" b="1" kern="1200" dirty="0" err="1">
              <a:solidFill>
                <a:srgbClr val="FF0000"/>
              </a:solidFill>
              <a:latin typeface="Times New Roman" panose="02020603050405020304" pitchFamily="18" charset="0"/>
              <a:cs typeface="Times New Roman" panose="02020603050405020304" pitchFamily="18" charset="0"/>
            </a:rPr>
            <a:t>Phần</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a:solidFill>
                <a:srgbClr val="FF0000"/>
              </a:solidFill>
              <a:latin typeface="Times New Roman" panose="02020603050405020304" pitchFamily="18" charset="0"/>
              <a:ea typeface="+mn-ea"/>
              <a:cs typeface="Times New Roman" panose="02020603050405020304" pitchFamily="18" charset="0"/>
            </a:rPr>
            <a:t>2. </a:t>
          </a:r>
          <a:r>
            <a:rPr lang="en-US" sz="3200" b="1" kern="1200" dirty="0" err="1">
              <a:solidFill>
                <a:srgbClr val="FF0000"/>
              </a:solidFill>
              <a:latin typeface="Times New Roman" panose="02020603050405020304" pitchFamily="18" charset="0"/>
              <a:ea typeface="+mn-ea"/>
              <a:cs typeface="Times New Roman" panose="02020603050405020304" pitchFamily="18" charset="0"/>
            </a:rPr>
            <a:t>Phương</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hướng</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nhiệm</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vụ</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giải</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pháp</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công</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tác</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xây</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dựng</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chỉnh</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đốn</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Đảng</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về</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đạo</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đức</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nhiệm</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kỳ</a:t>
          </a:r>
          <a:r>
            <a:rPr lang="en-US" sz="3200" b="1" kern="1200" dirty="0">
              <a:solidFill>
                <a:srgbClr val="FF0000"/>
              </a:solidFill>
              <a:latin typeface="Times New Roman" panose="02020603050405020304" pitchFamily="18" charset="0"/>
              <a:ea typeface="+mn-ea"/>
              <a:cs typeface="Times New Roman" panose="02020603050405020304" pitchFamily="18" charset="0"/>
            </a:rPr>
            <a:t> XIII</a:t>
          </a:r>
        </a:p>
      </dsp:txBody>
      <dsp:txXfrm rot="5400000">
        <a:off x="3210095" y="1083732"/>
        <a:ext cx="2985067" cy="3251201"/>
      </dsp:txXfrm>
    </dsp:sp>
    <dsp:sp modelId="{9347AC58-0B6A-45C6-961C-579CE6D65543}">
      <dsp:nvSpPr>
        <dsp:cNvPr id="0" name=""/>
        <dsp:cNvSpPr/>
      </dsp:nvSpPr>
      <dsp:spPr>
        <a:xfrm rot="16200000">
          <a:off x="5151858" y="1216799"/>
          <a:ext cx="5418667" cy="2985067"/>
        </a:xfrm>
        <a:prstGeom prst="flowChartManualOperation">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l" defTabSz="1422400">
            <a:lnSpc>
              <a:spcPct val="90000"/>
            </a:lnSpc>
            <a:spcBef>
              <a:spcPct val="0"/>
            </a:spcBef>
            <a:spcAft>
              <a:spcPct val="35000"/>
            </a:spcAft>
            <a:buFont typeface="+mj-lt"/>
            <a:buAutoNum type="arabicPeriod"/>
          </a:pPr>
          <a:r>
            <a:rPr lang="en-US" sz="3200" b="1" kern="1200">
              <a:solidFill>
                <a:srgbClr val="FF0000"/>
              </a:solidFill>
              <a:latin typeface="Times New Roman" panose="02020603050405020304" pitchFamily="18" charset="0"/>
              <a:cs typeface="Times New Roman" panose="02020603050405020304" pitchFamily="18" charset="0"/>
            </a:rPr>
            <a:t>Phần 3</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Liên</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hệ</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thực</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tế</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tại</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Đảng</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bộ</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Viễn</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thông</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err="1">
              <a:solidFill>
                <a:srgbClr val="FF0000"/>
              </a:solidFill>
              <a:latin typeface="Times New Roman" panose="02020603050405020304" pitchFamily="18" charset="0"/>
              <a:cs typeface="Times New Roman" panose="02020603050405020304" pitchFamily="18" charset="0"/>
            </a:rPr>
            <a:t>Quảng</a:t>
          </a:r>
          <a:r>
            <a:rPr lang="en-US" sz="3200" b="1" kern="1200">
              <a:solidFill>
                <a:srgbClr val="FF0000"/>
              </a:solidFill>
              <a:latin typeface="Times New Roman" panose="02020603050405020304" pitchFamily="18" charset="0"/>
              <a:cs typeface="Times New Roman" panose="02020603050405020304" pitchFamily="18" charset="0"/>
            </a:rPr>
            <a:t> Trị</a:t>
          </a:r>
          <a:endParaRPr lang="en-US" sz="3200" kern="1200" dirty="0">
            <a:solidFill>
              <a:srgbClr val="FF0000"/>
            </a:solidFill>
            <a:latin typeface="Times New Roman" panose="02020603050405020304" pitchFamily="18" charset="0"/>
            <a:cs typeface="Times New Roman" panose="02020603050405020304" pitchFamily="18" charset="0"/>
          </a:endParaRPr>
        </a:p>
      </dsp:txBody>
      <dsp:txXfrm rot="5400000">
        <a:off x="6368658" y="1083732"/>
        <a:ext cx="2985067" cy="3251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43316-275F-47D2-8E26-93407574BE40}">
      <dsp:nvSpPr>
        <dsp:cNvPr id="0" name=""/>
        <dsp:cNvSpPr/>
      </dsp:nvSpPr>
      <dsp:spPr>
        <a:xfrm>
          <a:off x="-6078982"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5D5FB1-D0D0-4A1F-8344-573410D42596}">
      <dsp:nvSpPr>
        <dsp:cNvPr id="0" name=""/>
        <dsp:cNvSpPr/>
      </dsp:nvSpPr>
      <dsp:spPr>
        <a:xfrm>
          <a:off x="996086" y="774110"/>
          <a:ext cx="8014651" cy="1548004"/>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88900" rIns="88900" bIns="88900" numCol="1" spcCol="1270" anchor="ctr" anchorCtr="0">
          <a:noAutofit/>
        </a:bodyPr>
        <a:lstStyle/>
        <a:p>
          <a:pPr lvl="0" algn="l" defTabSz="1555750">
            <a:lnSpc>
              <a:spcPct val="90000"/>
            </a:lnSpc>
            <a:spcBef>
              <a:spcPct val="0"/>
            </a:spcBef>
            <a:spcAft>
              <a:spcPct val="35000"/>
            </a:spcAft>
            <a:buFont typeface="+mj-lt"/>
            <a:buAutoNum type="arabicPeriod"/>
          </a:pPr>
          <a:r>
            <a:rPr lang="en-US" sz="3500" b="1" kern="1200" dirty="0" err="1">
              <a:solidFill>
                <a:srgbClr val="FF0000"/>
              </a:solidFill>
              <a:latin typeface="Times New Roman" panose="02020603050405020304" pitchFamily="18" charset="0"/>
              <a:cs typeface="Times New Roman" panose="02020603050405020304" pitchFamily="18" charset="0"/>
            </a:rPr>
            <a:t>Thành</a:t>
          </a:r>
          <a:r>
            <a:rPr lang="en-US" sz="3500" b="1" kern="1200" dirty="0">
              <a:solidFill>
                <a:srgbClr val="FF0000"/>
              </a:solidFill>
              <a:latin typeface="Times New Roman" panose="02020603050405020304" pitchFamily="18" charset="0"/>
              <a:cs typeface="Times New Roman" panose="02020603050405020304" pitchFamily="18" charset="0"/>
            </a:rPr>
            <a:t> </a:t>
          </a:r>
          <a:r>
            <a:rPr lang="en-US" sz="3500" b="1" kern="1200" dirty="0" err="1">
              <a:solidFill>
                <a:srgbClr val="FF0000"/>
              </a:solidFill>
              <a:latin typeface="Times New Roman" panose="02020603050405020304" pitchFamily="18" charset="0"/>
              <a:cs typeface="Times New Roman" panose="02020603050405020304" pitchFamily="18" charset="0"/>
            </a:rPr>
            <a:t>tựu</a:t>
          </a:r>
          <a:r>
            <a:rPr lang="en-US" sz="3500" b="1" kern="1200" dirty="0">
              <a:solidFill>
                <a:srgbClr val="FF0000"/>
              </a:solidFill>
              <a:latin typeface="Times New Roman" panose="02020603050405020304" pitchFamily="18" charset="0"/>
              <a:cs typeface="Times New Roman" panose="02020603050405020304" pitchFamily="18" charset="0"/>
            </a:rPr>
            <a:t> </a:t>
          </a:r>
          <a:endParaRPr lang="en-US" sz="3500" kern="1200" dirty="0">
            <a:solidFill>
              <a:srgbClr val="FF0000"/>
            </a:solidFill>
            <a:latin typeface="Times New Roman" panose="02020603050405020304" pitchFamily="18" charset="0"/>
            <a:cs typeface="Times New Roman" panose="02020603050405020304" pitchFamily="18" charset="0"/>
          </a:endParaRPr>
        </a:p>
      </dsp:txBody>
      <dsp:txXfrm>
        <a:off x="996086" y="774110"/>
        <a:ext cx="8014651" cy="1548004"/>
      </dsp:txXfrm>
    </dsp:sp>
    <dsp:sp modelId="{6D58F656-2C1D-4926-923A-7FF06F0FE6E4}">
      <dsp:nvSpPr>
        <dsp:cNvPr id="0" name=""/>
        <dsp:cNvSpPr/>
      </dsp:nvSpPr>
      <dsp:spPr>
        <a:xfrm>
          <a:off x="28583" y="580610"/>
          <a:ext cx="1935005" cy="193500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8C1022-10B7-4583-982E-3DBA3713CF86}">
      <dsp:nvSpPr>
        <dsp:cNvPr id="0" name=""/>
        <dsp:cNvSpPr/>
      </dsp:nvSpPr>
      <dsp:spPr>
        <a:xfrm>
          <a:off x="996086" y="3096551"/>
          <a:ext cx="8014651" cy="1548004"/>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88900" rIns="88900" bIns="88900" numCol="1" spcCol="1270" anchor="ctr" anchorCtr="0">
          <a:noAutofit/>
        </a:bodyPr>
        <a:lstStyle/>
        <a:p>
          <a:pPr lvl="0" algn="l" defTabSz="1555750">
            <a:lnSpc>
              <a:spcPct val="90000"/>
            </a:lnSpc>
            <a:spcBef>
              <a:spcPct val="0"/>
            </a:spcBef>
            <a:spcAft>
              <a:spcPct val="35000"/>
            </a:spcAft>
            <a:buFont typeface="+mj-lt"/>
            <a:buAutoNum type="arabicPeriod"/>
          </a:pPr>
          <a:r>
            <a:rPr lang="en-US" sz="3500" b="1" kern="1200" dirty="0" err="1">
              <a:solidFill>
                <a:srgbClr val="FF0000"/>
              </a:solidFill>
              <a:latin typeface="Times New Roman" panose="02020603050405020304" pitchFamily="18" charset="0"/>
              <a:ea typeface="+mn-ea"/>
              <a:cs typeface="Times New Roman" panose="02020603050405020304" pitchFamily="18" charset="0"/>
            </a:rPr>
            <a:t>Hạn</a:t>
          </a:r>
          <a:r>
            <a:rPr lang="en-US" sz="3500" b="1" kern="1200" dirty="0">
              <a:solidFill>
                <a:srgbClr val="FF0000"/>
              </a:solidFill>
              <a:latin typeface="Times New Roman" panose="02020603050405020304" pitchFamily="18" charset="0"/>
              <a:ea typeface="+mn-ea"/>
              <a:cs typeface="Times New Roman" panose="02020603050405020304" pitchFamily="18" charset="0"/>
            </a:rPr>
            <a:t> </a:t>
          </a:r>
          <a:r>
            <a:rPr lang="en-US" sz="3500" b="1" kern="1200" dirty="0" err="1">
              <a:solidFill>
                <a:srgbClr val="FF0000"/>
              </a:solidFill>
              <a:latin typeface="Times New Roman" panose="02020603050405020304" pitchFamily="18" charset="0"/>
              <a:ea typeface="+mn-ea"/>
              <a:cs typeface="Times New Roman" panose="02020603050405020304" pitchFamily="18" charset="0"/>
            </a:rPr>
            <a:t>chê</a:t>
          </a:r>
          <a:r>
            <a:rPr lang="en-US" sz="3500" b="1" kern="1200" dirty="0">
              <a:solidFill>
                <a:srgbClr val="FF0000"/>
              </a:solidFill>
              <a:latin typeface="Times New Roman" panose="02020603050405020304" pitchFamily="18" charset="0"/>
              <a:ea typeface="+mn-ea"/>
              <a:cs typeface="Times New Roman" panose="02020603050405020304" pitchFamily="18" charset="0"/>
            </a:rPr>
            <a:t>́ </a:t>
          </a:r>
        </a:p>
      </dsp:txBody>
      <dsp:txXfrm>
        <a:off x="996086" y="3096551"/>
        <a:ext cx="8014651" cy="1548004"/>
      </dsp:txXfrm>
    </dsp:sp>
    <dsp:sp modelId="{2D093154-7FA9-401B-9522-536B60FC9195}">
      <dsp:nvSpPr>
        <dsp:cNvPr id="0" name=""/>
        <dsp:cNvSpPr/>
      </dsp:nvSpPr>
      <dsp:spPr>
        <a:xfrm>
          <a:off x="28583" y="2903050"/>
          <a:ext cx="1935005" cy="193500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65FA2-F6CA-488C-893B-BB75DE25AD68}" type="datetimeFigureOut">
              <a:rPr lang="en-US" smtClean="0"/>
              <a:t>11/2/2021</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FC09E-7C11-426E-BDA6-90AE9543FE02}" type="slidenum">
              <a:rPr lang="en-US" smtClean="0"/>
              <a:t>‹#›</a:t>
            </a:fld>
            <a:endParaRPr lang="en-US"/>
          </a:p>
        </p:txBody>
      </p:sp>
    </p:spTree>
    <p:extLst>
      <p:ext uri="{BB962C8B-B14F-4D97-AF65-F5344CB8AC3E}">
        <p14:creationId xmlns:p14="http://schemas.microsoft.com/office/powerpoint/2010/main" val="344805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FC09E-7C11-426E-BDA6-90AE9543FE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268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4C6C10FF-A590-4B16-AB5C-46601436FE3B}" type="datetimeFigureOut">
              <a:rPr lang="en-US" smtClean="0"/>
              <a:t>11/2/2021</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C7CF6572-82FF-4100-8597-55766C7FB03E}" type="slidenum">
              <a:rPr lang="en-US" smtClean="0"/>
              <a:t>‹#›</a:t>
            </a:fld>
            <a:endParaRPr lang="en-US"/>
          </a:p>
        </p:txBody>
      </p:sp>
    </p:spTree>
    <p:extLst>
      <p:ext uri="{BB962C8B-B14F-4D97-AF65-F5344CB8AC3E}">
        <p14:creationId xmlns:p14="http://schemas.microsoft.com/office/powerpoint/2010/main" val="96515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C10FF-A590-4B16-AB5C-46601436FE3B}"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390344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6C10FF-A590-4B16-AB5C-46601436FE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422241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6C10FF-A590-4B16-AB5C-46601436FE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2397574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C10FF-A590-4B16-AB5C-46601436FE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225176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C6C10FF-A590-4B16-AB5C-46601436FE3B}"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803944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C6C10FF-A590-4B16-AB5C-46601436FE3B}"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321253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C10FF-A590-4B16-AB5C-46601436FE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3725814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C10FF-A590-4B16-AB5C-46601436FE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240282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C10FF-A590-4B16-AB5C-46601436FE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419029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C10FF-A590-4B16-AB5C-46601436FE3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360083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6C10FF-A590-4B16-AB5C-46601436FE3B}"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148141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6C10FF-A590-4B16-AB5C-46601436FE3B}"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191752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6C10FF-A590-4B16-AB5C-46601436FE3B}"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319943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C10FF-A590-4B16-AB5C-46601436FE3B}"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105137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C10FF-A590-4B16-AB5C-46601436FE3B}"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267980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C10FF-A590-4B16-AB5C-46601436FE3B}"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7CF6572-82FF-4100-8597-55766C7FB03E}" type="slidenum">
              <a:rPr lang="en-US" smtClean="0"/>
              <a:t>‹#›</a:t>
            </a:fld>
            <a:endParaRPr lang="en-US"/>
          </a:p>
        </p:txBody>
      </p:sp>
    </p:spTree>
    <p:extLst>
      <p:ext uri="{BB962C8B-B14F-4D97-AF65-F5344CB8AC3E}">
        <p14:creationId xmlns:p14="http://schemas.microsoft.com/office/powerpoint/2010/main" val="627661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C6C10FF-A590-4B16-AB5C-46601436FE3B}" type="datetimeFigureOut">
              <a:rPr lang="en-US" smtClean="0"/>
              <a:t>11/2/2021</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7CF6572-82FF-4100-8597-55766C7FB03E}" type="slidenum">
              <a:rPr lang="en-US" smtClean="0"/>
              <a:t>‹#›</a:t>
            </a:fld>
            <a:endParaRPr lang="en-US"/>
          </a:p>
        </p:txBody>
      </p:sp>
    </p:spTree>
    <p:extLst>
      <p:ext uri="{BB962C8B-B14F-4D97-AF65-F5344CB8AC3E}">
        <p14:creationId xmlns:p14="http://schemas.microsoft.com/office/powerpoint/2010/main" val="149057099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31DD5-0748-4B1B-9932-DC54BBD49FF3}"/>
              </a:ext>
            </a:extLst>
          </p:cNvPr>
          <p:cNvSpPr>
            <a:spLocks noGrp="1"/>
          </p:cNvSpPr>
          <p:nvPr>
            <p:ph type="ctrTitle"/>
          </p:nvPr>
        </p:nvSpPr>
        <p:spPr>
          <a:xfrm>
            <a:off x="1182810" y="465045"/>
            <a:ext cx="9966960" cy="2083577"/>
          </a:xfrm>
        </p:spPr>
        <p:txBody>
          <a:bodyPr>
            <a:noAutofit/>
          </a:bodyPr>
          <a:lstStyle/>
          <a:p>
            <a:pPr algn="ctr"/>
            <a:r>
              <a:rPr lang="en-US" sz="3000" b="1" dirty="0" smtClean="0">
                <a:latin typeface="Times New Roman" panose="02020603050405020304" pitchFamily="18" charset="0"/>
                <a:cs typeface="Times New Roman" panose="02020603050405020304" pitchFamily="18" charset="0"/>
              </a:rPr>
              <a:t>CHUYÊN ĐỀ:</a:t>
            </a:r>
            <a:r>
              <a:rPr lang="en-US" sz="3000" dirty="0" smtClean="0"/>
              <a:t/>
            </a:r>
            <a:br>
              <a:rPr lang="en-US" sz="3000" dirty="0" smtClean="0"/>
            </a:br>
            <a:r>
              <a:rPr lang="en-US" sz="2800" b="1" dirty="0" smtClean="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XÂY DỰNG, CHỈNH ĐỐN ĐẢNG TRONG SẠCH</a:t>
            </a:r>
            <a:r>
              <a:rPr lang="en-US" sz="2800" b="1" dirty="0" smtClean="0">
                <a:latin typeface="Times New Roman" panose="02020603050405020304" pitchFamily="18" charset="0"/>
                <a:cs typeface="Times New Roman" panose="02020603050405020304" pitchFamily="18" charset="0"/>
              </a:rPr>
              <a:t>,</a:t>
            </a:r>
            <a:br>
              <a:rPr lang="en-US"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VỮNG MẠNH VỀ ĐẠO ĐỨC”</a:t>
            </a:r>
            <a:r>
              <a:rPr lang="en-US" sz="2800" dirty="0"/>
              <a:t/>
            </a:r>
            <a:br>
              <a:rPr lang="en-US" sz="2800" dirty="0"/>
            </a:br>
            <a:endParaRPr lang="en-US" sz="2800" dirty="0"/>
          </a:p>
        </p:txBody>
      </p:sp>
      <p:sp>
        <p:nvSpPr>
          <p:cNvPr id="12" name="TextBox 11">
            <a:extLst>
              <a:ext uri="{FF2B5EF4-FFF2-40B4-BE49-F238E27FC236}">
                <a16:creationId xmlns:a16="http://schemas.microsoft.com/office/drawing/2014/main" xmlns="" id="{2F0981EE-9F85-4375-9AC9-3ACB1A3E4EFB}"/>
              </a:ext>
            </a:extLst>
          </p:cNvPr>
          <p:cNvSpPr txBox="1"/>
          <p:nvPr/>
        </p:nvSpPr>
        <p:spPr>
          <a:xfrm>
            <a:off x="631064" y="4256934"/>
            <a:ext cx="5114022" cy="769441"/>
          </a:xfrm>
          <a:prstGeom prst="rect">
            <a:avLst/>
          </a:prstGeom>
          <a:noFill/>
        </p:spPr>
        <p:txBody>
          <a:bodyPr wrap="square" rtlCol="0">
            <a:spAutoFit/>
          </a:bodyPr>
          <a:lstStyle/>
          <a:p>
            <a:r>
              <a:rPr lang="en-US" sz="2200" dirty="0" err="1">
                <a:solidFill>
                  <a:schemeClr val="bg1"/>
                </a:solidFill>
                <a:latin typeface="Times New Roman" panose="02020603050405020304" pitchFamily="18" charset="0"/>
                <a:cs typeface="Times New Roman" panose="02020603050405020304" pitchFamily="18" charset="0"/>
              </a:rPr>
              <a:t>Báo</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cáo</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viên</a:t>
            </a:r>
            <a:r>
              <a:rPr lang="en-US" sz="2200" dirty="0">
                <a:solidFill>
                  <a:schemeClr val="bg1"/>
                </a:solidFill>
                <a:latin typeface="Times New Roman" panose="02020603050405020304" pitchFamily="18" charset="0"/>
                <a:cs typeface="Times New Roman" panose="02020603050405020304" pitchFamily="18" charset="0"/>
              </a:rPr>
              <a:t>: NGUYỄN VĂN </a:t>
            </a:r>
            <a:r>
              <a:rPr lang="en-US" sz="2200" dirty="0" smtClean="0">
                <a:solidFill>
                  <a:schemeClr val="bg1"/>
                </a:solidFill>
                <a:latin typeface="Times New Roman" panose="02020603050405020304" pitchFamily="18" charset="0"/>
                <a:cs typeface="Times New Roman" panose="02020603050405020304" pitchFamily="18" charset="0"/>
              </a:rPr>
              <a:t>DUỆ</a:t>
            </a:r>
          </a:p>
          <a:p>
            <a:r>
              <a:rPr lang="en-US" sz="2200" dirty="0" err="1" smtClean="0">
                <a:solidFill>
                  <a:schemeClr val="bg1"/>
                </a:solidFill>
                <a:latin typeface="Times New Roman" panose="02020603050405020304" pitchFamily="18" charset="0"/>
                <a:cs typeface="Times New Roman" panose="02020603050405020304" pitchFamily="18" charset="0"/>
              </a:rPr>
              <a:t>Đơn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vị</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Đảng</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bộ</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Viễn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thông</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Quảng</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Trị</a:t>
            </a:r>
            <a:endParaRPr lang="en-US" sz="22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D:\ĐUK CƠ QUAN &amp; DOANH NGHIỆP\ẢNH HOẠT ĐỘNG\HỘI NGHỊ\HỘI THI Bcv GIỎI 2021\IMG_87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9632" y="2470887"/>
            <a:ext cx="5817991" cy="387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578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272282" y="163701"/>
            <a:ext cx="8269356" cy="951030"/>
          </a:xfrm>
          <a:prstGeom prst="rect">
            <a:avLst/>
          </a:prstGeom>
          <a:noFill/>
        </p:spPr>
        <p:txBody>
          <a:bodyPr wrap="square" rtlCol="0">
            <a:spAutoFit/>
          </a:bodyPr>
          <a:lstStyle/>
          <a:p>
            <a:pPr indent="269875" algn="ctr">
              <a:lnSpc>
                <a:spcPct val="135000"/>
              </a:lnSpc>
            </a:pPr>
            <a:r>
              <a:rPr lang="en-US" sz="2800" b="1" dirty="0">
                <a:solidFill>
                  <a:srgbClr val="FF0000"/>
                </a:solidFill>
                <a:effectLst/>
                <a:latin typeface="Times New Roman" panose="02020603050405020304" pitchFamily="18" charset="0"/>
                <a:ea typeface="Times New Roman" panose="02020603050405020304" pitchFamily="18" charset="0"/>
              </a:rPr>
              <a:t>I. THÀNH TỰU</a:t>
            </a:r>
            <a:endParaRPr lang="en-US" sz="2800" dirty="0">
              <a:solidFill>
                <a:srgbClr val="FF0000"/>
              </a:solidFill>
              <a:effectLst/>
              <a:latin typeface="Times New Roman" panose="02020603050405020304" pitchFamily="18" charset="0"/>
              <a:ea typeface="Times New Roman" panose="02020603050405020304" pitchFamily="18" charset="0"/>
            </a:endParaRPr>
          </a:p>
          <a:p>
            <a:endParaRPr lang="en-US" dirty="0"/>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260248" y="1800244"/>
            <a:ext cx="11476027" cy="33908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just">
              <a:lnSpc>
                <a:spcPct val="130000"/>
              </a:lnSpc>
            </a:pPr>
            <a:endParaRPr lang="en-US" sz="2600" dirty="0">
              <a:solidFill>
                <a:srgbClr val="FF0000"/>
              </a:solidFill>
              <a:effectLst/>
              <a:latin typeface="Times New Roman" panose="02020603050405020304" pitchFamily="18" charset="0"/>
              <a:ea typeface="Times New Roman" panose="02020603050405020304" pitchFamily="18" charset="0"/>
            </a:endParaRPr>
          </a:p>
          <a:p>
            <a:pPr indent="269875" algn="just">
              <a:lnSpc>
                <a:spcPct val="130000"/>
              </a:lnSpc>
            </a:pPr>
            <a:r>
              <a:rPr lang="vi-VN" sz="3200" dirty="0">
                <a:solidFill>
                  <a:srgbClr val="FF0000"/>
                </a:solidFill>
                <a:effectLst/>
                <a:latin typeface="Times New Roman" panose="02020603050405020304" pitchFamily="18" charset="0"/>
                <a:ea typeface="Times New Roman" panose="02020603050405020304" pitchFamily="18" charset="0"/>
              </a:rPr>
              <a:t>Các cấp ủy, tổ chức đảng đã nghiêm túc chỉ đạo, tổ chức thực hiện tự phê bình và phê bình theo tinh thần Nghị quyết Trung ương 4 khóa XI, khóa XII. </a:t>
            </a:r>
            <a:endParaRPr lang="en-US" sz="3200" dirty="0">
              <a:solidFill>
                <a:srgbClr val="FF0000"/>
              </a:solidFill>
              <a:effectLst/>
              <a:latin typeface="Times New Roman" panose="02020603050405020304" pitchFamily="18" charset="0"/>
              <a:ea typeface="Times New Roman" panose="02020603050405020304" pitchFamily="18" charset="0"/>
            </a:endParaRPr>
          </a:p>
          <a:p>
            <a:pPr indent="269875" algn="just">
              <a:lnSpc>
                <a:spcPct val="130000"/>
              </a:lnSpc>
            </a:pPr>
            <a:endParaRPr lang="en-U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30000"/>
              </a:lnSpc>
            </a:pP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12" name="object 13">
            <a:extLst>
              <a:ext uri="{FF2B5EF4-FFF2-40B4-BE49-F238E27FC236}">
                <a16:creationId xmlns:a16="http://schemas.microsoft.com/office/drawing/2014/main" xmlns="" id="{5833ADFE-B396-4B18-B4DE-98BF5F7183ED}"/>
              </a:ext>
            </a:extLst>
          </p:cNvPr>
          <p:cNvSpPr/>
          <p:nvPr/>
        </p:nvSpPr>
        <p:spPr>
          <a:xfrm>
            <a:off x="1315194" y="1238574"/>
            <a:ext cx="8601173" cy="529035"/>
          </a:xfrm>
          <a:custGeom>
            <a:avLst/>
            <a:gdLst/>
            <a:ahLst/>
            <a:cxnLst/>
            <a:rect l="l" t="t" r="r" b="b"/>
            <a:pathLst>
              <a:path w="9926955" h="1099820">
                <a:moveTo>
                  <a:pt x="9926577" y="0"/>
                </a:moveTo>
                <a:lnTo>
                  <a:pt x="0" y="0"/>
                </a:lnTo>
                <a:lnTo>
                  <a:pt x="0" y="1099442"/>
                </a:lnTo>
                <a:lnTo>
                  <a:pt x="8766277" y="1099442"/>
                </a:lnTo>
                <a:lnTo>
                  <a:pt x="992657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a:solidFill>
                  <a:srgbClr val="FF0000"/>
                </a:solidFill>
                <a:latin typeface="Times New Roman" panose="02020603050405020304" pitchFamily="18" charset="0"/>
                <a:cs typeface="Times New Roman" panose="02020603050405020304" pitchFamily="18" charset="0"/>
              </a:rPr>
              <a:t>THÀNH TỰU THỨ BA</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63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941983" y="163701"/>
            <a:ext cx="8269356" cy="9510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THÀNH TỰU</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353619" y="1867822"/>
            <a:ext cx="11476027" cy="38717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69875" algn="just" defTabSz="457200" rtl="0" eaLnBrk="1" fontAlgn="auto" latinLnBrk="0" hangingPunct="1">
              <a:lnSpc>
                <a:spcPct val="13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269875" algn="just" defTabSz="457200" rtl="0" eaLnBrk="1" fontAlgn="auto" latinLnBrk="0" hangingPunct="1">
              <a:lnSpc>
                <a:spcPct val="13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269875" algn="just" defTabSz="457200" rtl="0" eaLnBrk="1" fontAlgn="auto" latinLnBrk="0" hangingPunct="1">
              <a:lnSpc>
                <a:spcPct val="130000"/>
              </a:lnSpc>
              <a:spcBef>
                <a:spcPts val="0"/>
              </a:spcBef>
              <a:spcAft>
                <a:spcPts val="0"/>
              </a:spcAft>
              <a:buClrTx/>
              <a:buSzTx/>
              <a:buFontTx/>
              <a:buNone/>
              <a:tabLst/>
              <a:defRPr/>
            </a:pPr>
            <a:endParaRPr lang="en-US" sz="2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269875" algn="just" defTabSz="457200" rtl="0" eaLnBrk="1" fontAlgn="auto" latinLnBrk="0" hangingPunct="1">
              <a:lnSpc>
                <a:spcPct val="13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269875" algn="just" defTabSz="457200" rtl="0" eaLnBrk="1" fontAlgn="auto" latinLnBrk="0" hangingPunct="1">
              <a:lnSpc>
                <a:spcPct val="13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tựu</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nhờ</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Ban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Bí</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mẫu</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nghiêm</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túc</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phê</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phê</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lãnh</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đạo</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đạo</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phạm</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Năm</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2016: BCT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gợi</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kiểm</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điểm</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18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tập</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thể</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3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cá</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nhân</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Ban BT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gợi</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 33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tổ</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chức</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đảng</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thuộc</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diện</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BCT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và</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Ban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bí</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thư</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quản</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lý</a:t>
            </a: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p>
          <a:p>
            <a:pPr marL="0" marR="0" lvl="0" indent="269875" algn="just" defTabSz="457200" rtl="0" eaLnBrk="1" fontAlgn="auto" latinLnBrk="0" hangingPunct="1">
              <a:lnSpc>
                <a:spcPct val="130000"/>
              </a:lnSpc>
              <a:spcBef>
                <a:spcPts val="0"/>
              </a:spcBef>
              <a:spcAft>
                <a:spcPts val="0"/>
              </a:spcAft>
              <a:buClrTx/>
              <a:buSzTx/>
              <a:buFontTx/>
              <a:buNone/>
              <a:tabLst/>
              <a:defRPr/>
            </a:pP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a:t>
            </a:r>
            <a:r>
              <a:rPr lang="en-US" sz="2600" dirty="0">
                <a:solidFill>
                  <a:srgbClr val="FF0000"/>
                </a:solidFill>
                <a:latin typeface="Times New Roman" panose="02020603050405020304" pitchFamily="18" charset="0"/>
                <a:ea typeface="Times New Roman" panose="02020603050405020304" pitchFamily="18" charset="0"/>
              </a:rPr>
              <a:t>ừ 2017 </a:t>
            </a:r>
            <a:r>
              <a:rPr lang="en-US" sz="2600" dirty="0" err="1">
                <a:solidFill>
                  <a:srgbClr val="FF0000"/>
                </a:solidFill>
                <a:latin typeface="Times New Roman" panose="02020603050405020304" pitchFamily="18" charset="0"/>
                <a:ea typeface="Times New Roman" panose="02020603050405020304" pitchFamily="18" charset="0"/>
              </a:rPr>
              <a:t>đến</a:t>
            </a:r>
            <a:r>
              <a:rPr lang="en-US" sz="2600" dirty="0">
                <a:solidFill>
                  <a:srgbClr val="FF0000"/>
                </a:solidFill>
                <a:latin typeface="Times New Roman" panose="02020603050405020304" pitchFamily="18" charset="0"/>
                <a:ea typeface="Times New Roman" panose="02020603050405020304" pitchFamily="18" charset="0"/>
              </a:rPr>
              <a:t> 2019: - BCT </a:t>
            </a:r>
            <a:r>
              <a:rPr lang="en-US" sz="2600" dirty="0" err="1">
                <a:solidFill>
                  <a:srgbClr val="FF0000"/>
                </a:solidFill>
                <a:latin typeface="Times New Roman" panose="02020603050405020304" pitchFamily="18" charset="0"/>
                <a:ea typeface="Times New Roman" panose="02020603050405020304" pitchFamily="18" charset="0"/>
              </a:rPr>
              <a:t>và</a:t>
            </a:r>
            <a:r>
              <a:rPr lang="en-US" sz="2600" dirty="0">
                <a:solidFill>
                  <a:srgbClr val="FF0000"/>
                </a:solidFill>
                <a:latin typeface="Times New Roman" panose="02020603050405020304" pitchFamily="18" charset="0"/>
                <a:ea typeface="Times New Roman" panose="02020603050405020304" pitchFamily="18" charset="0"/>
              </a:rPr>
              <a:t> Ban </a:t>
            </a:r>
            <a:r>
              <a:rPr lang="en-US" sz="2600" dirty="0" err="1">
                <a:solidFill>
                  <a:srgbClr val="FF0000"/>
                </a:solidFill>
                <a:latin typeface="Times New Roman" panose="02020603050405020304" pitchFamily="18" charset="0"/>
                <a:ea typeface="Times New Roman" panose="02020603050405020304" pitchFamily="18" charset="0"/>
              </a:rPr>
              <a:t>bí</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thư</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thành</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lập</a:t>
            </a:r>
            <a:r>
              <a:rPr lang="en-US" sz="2600" dirty="0">
                <a:solidFill>
                  <a:srgbClr val="FF0000"/>
                </a:solidFill>
                <a:latin typeface="Times New Roman" panose="02020603050405020304" pitchFamily="18" charset="0"/>
                <a:ea typeface="Times New Roman" panose="02020603050405020304" pitchFamily="18" charset="0"/>
              </a:rPr>
              <a:t> 15 </a:t>
            </a:r>
            <a:r>
              <a:rPr lang="en-US" sz="2600" dirty="0" err="1">
                <a:solidFill>
                  <a:srgbClr val="FF0000"/>
                </a:solidFill>
                <a:latin typeface="Times New Roman" panose="02020603050405020304" pitchFamily="18" charset="0"/>
                <a:ea typeface="Times New Roman" panose="02020603050405020304" pitchFamily="18" charset="0"/>
              </a:rPr>
              <a:t>đoàn</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kiểm</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tra</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thực</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hiện</a:t>
            </a:r>
            <a:r>
              <a:rPr lang="en-US" sz="2600" dirty="0">
                <a:solidFill>
                  <a:srgbClr val="FF0000"/>
                </a:solidFill>
                <a:latin typeface="Times New Roman" panose="02020603050405020304" pitchFamily="18" charset="0"/>
                <a:ea typeface="Times New Roman" panose="02020603050405020304" pitchFamily="18" charset="0"/>
              </a:rPr>
              <a:t> NQ TW4 </a:t>
            </a:r>
            <a:r>
              <a:rPr lang="en-US" sz="2600" dirty="0" err="1">
                <a:solidFill>
                  <a:srgbClr val="FF0000"/>
                </a:solidFill>
                <a:latin typeface="Times New Roman" panose="02020603050405020304" pitchFamily="18" charset="0"/>
                <a:ea typeface="Times New Roman" panose="02020603050405020304" pitchFamily="18" charset="0"/>
              </a:rPr>
              <a:t>và</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học</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tập</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làm</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theo</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Bác</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tại</a:t>
            </a:r>
            <a:r>
              <a:rPr lang="en-US" sz="2600" dirty="0">
                <a:solidFill>
                  <a:srgbClr val="FF0000"/>
                </a:solidFill>
                <a:latin typeface="Times New Roman" panose="02020603050405020304" pitchFamily="18" charset="0"/>
                <a:ea typeface="Times New Roman" panose="02020603050405020304" pitchFamily="18" charset="0"/>
              </a:rPr>
              <a:t> 30 </a:t>
            </a:r>
            <a:r>
              <a:rPr lang="en-US" sz="2600" dirty="0" err="1">
                <a:solidFill>
                  <a:srgbClr val="FF0000"/>
                </a:solidFill>
                <a:latin typeface="Times New Roman" panose="02020603050405020304" pitchFamily="18" charset="0"/>
                <a:ea typeface="Times New Roman" panose="02020603050405020304" pitchFamily="18" charset="0"/>
              </a:rPr>
              <a:t>địa</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phương</a:t>
            </a:r>
            <a:r>
              <a:rPr lang="en-US" sz="2600" dirty="0">
                <a:solidFill>
                  <a:srgbClr val="FF0000"/>
                </a:solidFill>
                <a:latin typeface="Times New Roman" panose="02020603050405020304" pitchFamily="18" charset="0"/>
                <a:ea typeface="Times New Roman" panose="02020603050405020304" pitchFamily="18" charset="0"/>
              </a:rPr>
              <a:t>.</a:t>
            </a:r>
          </a:p>
          <a:p>
            <a:pPr marL="0" marR="0" lvl="0" indent="269875" algn="just" defTabSz="457200" rtl="0" eaLnBrk="1" fontAlgn="auto" latinLnBrk="0" hangingPunct="1">
              <a:lnSpc>
                <a:spcPct val="13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269875" algn="just" defTabSz="457200" rtl="0" eaLnBrk="1" fontAlgn="auto" latinLnBrk="0" hangingPunct="1">
              <a:lnSpc>
                <a:spcPct val="13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269875" algn="just" defTabSz="457200" rtl="0" eaLnBrk="1" fontAlgn="auto" latinLnBrk="0" hangingPunct="1">
              <a:lnSpc>
                <a:spcPct val="13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69875" algn="just" defTabSz="457200" rtl="0" eaLnBrk="1" fontAlgn="auto" latinLnBrk="0" hangingPunct="1">
              <a:lnSpc>
                <a:spcPct val="13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2" name="object 13">
            <a:extLst>
              <a:ext uri="{FF2B5EF4-FFF2-40B4-BE49-F238E27FC236}">
                <a16:creationId xmlns:a16="http://schemas.microsoft.com/office/drawing/2014/main" xmlns="" id="{5833ADFE-B396-4B18-B4DE-98BF5F7183ED}"/>
              </a:ext>
            </a:extLst>
          </p:cNvPr>
          <p:cNvSpPr/>
          <p:nvPr/>
        </p:nvSpPr>
        <p:spPr>
          <a:xfrm>
            <a:off x="1315194" y="1238574"/>
            <a:ext cx="8601173" cy="529035"/>
          </a:xfrm>
          <a:custGeom>
            <a:avLst/>
            <a:gdLst/>
            <a:ahLst/>
            <a:cxnLst/>
            <a:rect l="l" t="t" r="r" b="b"/>
            <a:pathLst>
              <a:path w="9926955" h="1099820">
                <a:moveTo>
                  <a:pt x="9926577" y="0"/>
                </a:moveTo>
                <a:lnTo>
                  <a:pt x="0" y="0"/>
                </a:lnTo>
                <a:lnTo>
                  <a:pt x="0" y="1099442"/>
                </a:lnTo>
                <a:lnTo>
                  <a:pt x="8766277" y="1099442"/>
                </a:lnTo>
                <a:lnTo>
                  <a:pt x="992657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THÀNH TỰU THỨ BA</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54913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272282" y="163701"/>
            <a:ext cx="8269356" cy="9510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THÀNH TỰU</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76923" y="1767603"/>
            <a:ext cx="12268923" cy="49807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just">
              <a:lnSpc>
                <a:spcPct val="130000"/>
              </a:lnSpc>
              <a:defRPr/>
            </a:pP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Các cấp ủy, tổ chức đảng đã dành thời gian để kiểm điểm ở cấp mình, trực tiếp dự, chỉ đạo, gợi ý kiểm điểm đối với tập thể, cá nhân thuộc quyền quản lý. </a:t>
            </a:r>
          </a:p>
          <a:p>
            <a:pPr indent="269875" algn="just">
              <a:lnSpc>
                <a:spcPct val="130000"/>
              </a:lnSpc>
              <a:defRPr/>
            </a:pPr>
            <a:r>
              <a:rPr kumimoji="0" lang="en-US" sz="320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 T</a:t>
            </a:r>
            <a:r>
              <a:rPr lang="en-US" sz="3200">
                <a:solidFill>
                  <a:srgbClr val="FF0000"/>
                </a:solidFill>
                <a:latin typeface="Times New Roman" panose="02020603050405020304" pitchFamily="18" charset="0"/>
                <a:ea typeface="Times New Roman" panose="02020603050405020304" pitchFamily="18" charset="0"/>
              </a:rPr>
              <a:t>ừ 2017 đến 2019: </a:t>
            </a:r>
            <a:r>
              <a:rPr kumimoji="0" lang="en-US" sz="320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Các cấp ủy gợi ý kiểm 22.386 tập thể và 44.281 cá nhân.</a:t>
            </a:r>
          </a:p>
        </p:txBody>
      </p:sp>
      <p:sp>
        <p:nvSpPr>
          <p:cNvPr id="12" name="object 13">
            <a:extLst>
              <a:ext uri="{FF2B5EF4-FFF2-40B4-BE49-F238E27FC236}">
                <a16:creationId xmlns:a16="http://schemas.microsoft.com/office/drawing/2014/main" xmlns="" id="{5833ADFE-B396-4B18-B4DE-98BF5F7183ED}"/>
              </a:ext>
            </a:extLst>
          </p:cNvPr>
          <p:cNvSpPr/>
          <p:nvPr/>
        </p:nvSpPr>
        <p:spPr>
          <a:xfrm>
            <a:off x="1154954" y="1238568"/>
            <a:ext cx="8601173" cy="529035"/>
          </a:xfrm>
          <a:custGeom>
            <a:avLst/>
            <a:gdLst/>
            <a:ahLst/>
            <a:cxnLst/>
            <a:rect l="l" t="t" r="r" b="b"/>
            <a:pathLst>
              <a:path w="9926955" h="1099820">
                <a:moveTo>
                  <a:pt x="9926577" y="0"/>
                </a:moveTo>
                <a:lnTo>
                  <a:pt x="0" y="0"/>
                </a:lnTo>
                <a:lnTo>
                  <a:pt x="0" y="1099442"/>
                </a:lnTo>
                <a:lnTo>
                  <a:pt x="8766277" y="1099442"/>
                </a:lnTo>
                <a:lnTo>
                  <a:pt x="992657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Kiểm điểm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26509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208272" y="163701"/>
            <a:ext cx="8269356" cy="9510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THÀNH TỰU</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839798" y="1800243"/>
            <a:ext cx="11006305" cy="41098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69875" algn="just" defTabSz="457200" rtl="0" eaLnBrk="1" fontAlgn="auto" latinLnBrk="0" hangingPunct="1">
              <a:lnSpc>
                <a:spcPct val="130000"/>
              </a:lnSpc>
              <a:spcBef>
                <a:spcPts val="0"/>
              </a:spcBef>
              <a:spcAft>
                <a:spcPts val="0"/>
              </a:spcAft>
              <a:buClrTx/>
              <a:buSzTx/>
              <a:buFontTx/>
              <a:buNone/>
              <a:tabLst/>
              <a:defRPr/>
            </a:pPr>
            <a:r>
              <a:rPr kumimoji="0" lang="en-US" sz="360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Việc đẩy mạnh học tập và làm theo tư tưởng, đạo đức, phong cách Hồ Chí Minh đã trở thành nhiệm vụ quan trọng, thường xuyên của mỗi tổ chức đảng và cán bộ, đảng viên; đã có nhiều cách làm mới, sáng tạo, đạt kết quả tích cực.</a:t>
            </a:r>
            <a:endParaRPr kumimoji="0" lang="en-US" sz="360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2" name="object 13">
            <a:extLst>
              <a:ext uri="{FF2B5EF4-FFF2-40B4-BE49-F238E27FC236}">
                <a16:creationId xmlns:a16="http://schemas.microsoft.com/office/drawing/2014/main" xmlns="" id="{5833ADFE-B396-4B18-B4DE-98BF5F7183ED}"/>
              </a:ext>
            </a:extLst>
          </p:cNvPr>
          <p:cNvSpPr/>
          <p:nvPr/>
        </p:nvSpPr>
        <p:spPr>
          <a:xfrm>
            <a:off x="1315194" y="1238574"/>
            <a:ext cx="8601173" cy="529035"/>
          </a:xfrm>
          <a:custGeom>
            <a:avLst/>
            <a:gdLst/>
            <a:ahLst/>
            <a:cxnLst/>
            <a:rect l="l" t="t" r="r" b="b"/>
            <a:pathLst>
              <a:path w="9926955" h="1099820">
                <a:moveTo>
                  <a:pt x="9926577" y="0"/>
                </a:moveTo>
                <a:lnTo>
                  <a:pt x="0" y="0"/>
                </a:lnTo>
                <a:lnTo>
                  <a:pt x="0" y="1099442"/>
                </a:lnTo>
                <a:lnTo>
                  <a:pt x="8766277" y="1099442"/>
                </a:lnTo>
                <a:lnTo>
                  <a:pt x="992657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THÀNH TỰU THỨ </a:t>
            </a:r>
            <a:r>
              <a:rPr lang="en-US" sz="2000" b="1">
                <a:solidFill>
                  <a:srgbClr val="FF0000"/>
                </a:solidFill>
                <a:latin typeface="Times New Roman" panose="02020603050405020304" pitchFamily="18" charset="0"/>
                <a:cs typeface="Times New Roman" panose="02020603050405020304" pitchFamily="18" charset="0"/>
              </a:rPr>
              <a:t>TƯ</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55151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156371" y="163701"/>
            <a:ext cx="8269356" cy="9510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THÀNH TỰU</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76923" y="1800236"/>
            <a:ext cx="12268923" cy="49807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69875" algn="just" defTabSz="457200" rtl="0" eaLnBrk="1" fontAlgn="auto" latinLnBrk="0" hangingPunct="1">
              <a:lnSpc>
                <a:spcPct val="130000"/>
              </a:lnSpc>
              <a:spcBef>
                <a:spcPts val="0"/>
              </a:spcBef>
              <a:spcAft>
                <a:spcPts val="0"/>
              </a:spcAft>
              <a:buClrTx/>
              <a:buSzTx/>
              <a:buFontTx/>
              <a:buNone/>
              <a:tabLst/>
              <a:defRPr/>
            </a:pP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Quân</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ủy</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trung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ương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phát</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động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phong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trào</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Phát</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huy</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truyền</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thống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cống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hiến</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tài</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năng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xứng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danh</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bộ</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đội</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cụ</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Hồ</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p>
          <a:p>
            <a:pPr marL="0" marR="0" lvl="0" indent="269875" algn="just" defTabSz="457200" rtl="0" eaLnBrk="1" fontAlgn="auto" latinLnBrk="0" hangingPunct="1">
              <a:lnSpc>
                <a:spcPct val="130000"/>
              </a:lnSpc>
              <a:spcBef>
                <a:spcPts val="0"/>
              </a:spcBef>
              <a:spcAft>
                <a:spcPts val="0"/>
              </a:spcAft>
              <a:buClrTx/>
              <a:buSzTx/>
              <a:buFontTx/>
              <a:buNone/>
              <a:tabLst/>
              <a:defRPr/>
            </a:pP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Đảng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ủy</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công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an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Trung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ương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phát</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động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phong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trào</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Công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an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nhân</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dân</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thực</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hiện</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6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điều</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Bác</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Hồ</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dạy</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p>
          <a:p>
            <a:pPr marL="0" marR="0" lvl="0" indent="269875" algn="just" defTabSz="457200" rtl="0" eaLnBrk="1" fontAlgn="auto" latinLnBrk="0" hangingPunct="1">
              <a:lnSpc>
                <a:spcPct val="130000"/>
              </a:lnSpc>
              <a:spcBef>
                <a:spcPts val="0"/>
              </a:spcBef>
              <a:spcAft>
                <a:spcPts val="0"/>
              </a:spcAft>
              <a:buClrTx/>
              <a:buSzTx/>
              <a:buFontTx/>
              <a:buNone/>
              <a:tabLst/>
              <a:defRPr/>
            </a:pPr>
            <a:r>
              <a:rPr lang="en-US" sz="2600" dirty="0" err="1">
                <a:solidFill>
                  <a:srgbClr val="FF0000"/>
                </a:solidFill>
                <a:latin typeface="Times New Roman" panose="02020603050405020304" pitchFamily="18" charset="0"/>
                <a:ea typeface="Times New Roman" panose="02020603050405020304" pitchFamily="18" charset="0"/>
              </a:rPr>
              <a:t>Thành</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ủy</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Hồ</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Chí</a:t>
            </a:r>
            <a:r>
              <a:rPr lang="en-US" sz="2600" dirty="0">
                <a:solidFill>
                  <a:srgbClr val="FF0000"/>
                </a:solidFill>
                <a:latin typeface="Times New Roman" panose="02020603050405020304" pitchFamily="18" charset="0"/>
                <a:ea typeface="Times New Roman" panose="02020603050405020304" pitchFamily="18" charset="0"/>
              </a:rPr>
              <a:t> Minh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phát</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động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phong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trào</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Nghe</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dân</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nói</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nói</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dân</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nghe</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p>
          <a:p>
            <a:pPr marL="0" marR="0" lvl="0" indent="269875" algn="just" defTabSz="457200" rtl="0" eaLnBrk="1" fontAlgn="auto" latinLnBrk="0" hangingPunct="1">
              <a:lnSpc>
                <a:spcPct val="130000"/>
              </a:lnSpc>
              <a:spcBef>
                <a:spcPts val="0"/>
              </a:spcBef>
              <a:spcAft>
                <a:spcPts val="0"/>
              </a:spcAft>
              <a:buClrTx/>
              <a:buSzTx/>
              <a:buFontTx/>
              <a:buNone/>
              <a:tabLst/>
              <a:defRPr/>
            </a:pPr>
            <a:r>
              <a:rPr lang="en-US" sz="2600" dirty="0" err="1">
                <a:solidFill>
                  <a:srgbClr val="FF0000"/>
                </a:solidFill>
                <a:latin typeface="Times New Roman" panose="02020603050405020304" pitchFamily="18" charset="0"/>
                <a:ea typeface="Times New Roman" panose="02020603050405020304" pitchFamily="18" charset="0"/>
              </a:rPr>
              <a:t>Tỉnh</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ủy</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Quảng</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trị</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Hướng</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dẫn</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chào</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cờ</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hàng</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tháng</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tổ</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chức</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ký</a:t>
            </a:r>
            <a:r>
              <a:rPr lang="en-US" sz="2600" dirty="0">
                <a:solidFill>
                  <a:srgbClr val="FF0000"/>
                </a:solidFill>
                <a:latin typeface="Times New Roman" panose="02020603050405020304" pitchFamily="18" charset="0"/>
                <a:ea typeface="Times New Roman" panose="02020603050405020304" pitchFamily="18" charset="0"/>
              </a:rPr>
              <a:t> cam </a:t>
            </a:r>
            <a:r>
              <a:rPr lang="en-US" sz="2600" dirty="0" err="1">
                <a:solidFill>
                  <a:srgbClr val="FF0000"/>
                </a:solidFill>
                <a:latin typeface="Times New Roman" panose="02020603050405020304" pitchFamily="18" charset="0"/>
                <a:ea typeface="Times New Roman" panose="02020603050405020304" pitchFamily="18" charset="0"/>
              </a:rPr>
              <a:t>kết</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trách</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nhiệm</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nêu</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gương</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của</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người</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đứng</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đầu</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và</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tập</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thể</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lãnh</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đạo</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cấp</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dưới</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với</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lãnh</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đạo</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cấp</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trên</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ngày</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thứ</a:t>
            </a:r>
            <a:r>
              <a:rPr lang="en-US" sz="2600" dirty="0">
                <a:solidFill>
                  <a:srgbClr val="FF0000"/>
                </a:solidFill>
                <a:latin typeface="Times New Roman" panose="02020603050405020304" pitchFamily="18" charset="0"/>
                <a:ea typeface="Times New Roman" panose="02020603050405020304" pitchFamily="18" charset="0"/>
              </a:rPr>
              <a:t> 7 </a:t>
            </a:r>
            <a:r>
              <a:rPr lang="en-US" sz="2600" dirty="0" err="1">
                <a:solidFill>
                  <a:srgbClr val="FF0000"/>
                </a:solidFill>
                <a:latin typeface="Times New Roman" panose="02020603050405020304" pitchFamily="18" charset="0"/>
                <a:ea typeface="Times New Roman" panose="02020603050405020304" pitchFamily="18" charset="0"/>
              </a:rPr>
              <a:t>vì</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nông</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thôn</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mới</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ngày</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thứ</a:t>
            </a:r>
            <a:r>
              <a:rPr lang="en-US" sz="2600" dirty="0">
                <a:solidFill>
                  <a:srgbClr val="FF0000"/>
                </a:solidFill>
                <a:latin typeface="Times New Roman" panose="02020603050405020304" pitchFamily="18" charset="0"/>
                <a:ea typeface="Times New Roman" panose="02020603050405020304" pitchFamily="18" charset="0"/>
              </a:rPr>
              <a:t> 7 </a:t>
            </a:r>
            <a:r>
              <a:rPr lang="en-US" sz="2600" dirty="0" err="1">
                <a:solidFill>
                  <a:srgbClr val="FF0000"/>
                </a:solidFill>
                <a:latin typeface="Times New Roman" panose="02020603050405020304" pitchFamily="18" charset="0"/>
                <a:ea typeface="Times New Roman" panose="02020603050405020304" pitchFamily="18" charset="0"/>
              </a:rPr>
              <a:t>vì</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các</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dự</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án</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động</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lực</a:t>
            </a:r>
            <a:r>
              <a:rPr lang="en-US" sz="2600" dirty="0">
                <a:solidFill>
                  <a:srgbClr val="FF0000"/>
                </a:solidFill>
                <a:latin typeface="Times New Roman" panose="02020603050405020304" pitchFamily="18" charset="0"/>
                <a:ea typeface="Times New Roman" panose="02020603050405020304" pitchFamily="18" charset="0"/>
              </a:rPr>
              <a:t>.</a:t>
            </a:r>
            <a:endPar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2" name="object 13">
            <a:extLst>
              <a:ext uri="{FF2B5EF4-FFF2-40B4-BE49-F238E27FC236}">
                <a16:creationId xmlns:a16="http://schemas.microsoft.com/office/drawing/2014/main" xmlns="" id="{5833ADFE-B396-4B18-B4DE-98BF5F7183ED}"/>
              </a:ext>
            </a:extLst>
          </p:cNvPr>
          <p:cNvSpPr/>
          <p:nvPr/>
        </p:nvSpPr>
        <p:spPr>
          <a:xfrm>
            <a:off x="1154954" y="1238568"/>
            <a:ext cx="8601173" cy="529035"/>
          </a:xfrm>
          <a:custGeom>
            <a:avLst/>
            <a:gdLst/>
            <a:ahLst/>
            <a:cxnLst/>
            <a:rect l="l" t="t" r="r" b="b"/>
            <a:pathLst>
              <a:path w="9926955" h="1099820">
                <a:moveTo>
                  <a:pt x="9926577" y="0"/>
                </a:moveTo>
                <a:lnTo>
                  <a:pt x="0" y="0"/>
                </a:lnTo>
                <a:lnTo>
                  <a:pt x="0" y="1099442"/>
                </a:lnTo>
                <a:lnTo>
                  <a:pt x="8766277" y="1099442"/>
                </a:lnTo>
                <a:lnTo>
                  <a:pt x="992657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Cách làm hay</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47765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323798" y="163701"/>
            <a:ext cx="8269356" cy="951030"/>
          </a:xfrm>
          <a:prstGeom prst="rect">
            <a:avLst/>
          </a:prstGeom>
          <a:noFill/>
        </p:spPr>
        <p:txBody>
          <a:bodyPr wrap="square" rtlCol="0">
            <a:spAutoFit/>
          </a:bodyPr>
          <a:lstStyle/>
          <a:p>
            <a:pPr indent="269875" algn="ctr">
              <a:lnSpc>
                <a:spcPct val="135000"/>
              </a:lnSpc>
            </a:pPr>
            <a:r>
              <a:rPr lang="en-US" sz="2800" b="1" dirty="0">
                <a:solidFill>
                  <a:srgbClr val="FF0000"/>
                </a:solidFill>
                <a:effectLst/>
                <a:latin typeface="Times New Roman" panose="02020603050405020304" pitchFamily="18" charset="0"/>
                <a:ea typeface="Times New Roman" panose="02020603050405020304" pitchFamily="18" charset="0"/>
              </a:rPr>
              <a:t>I. THÀNH TỰU</a:t>
            </a:r>
            <a:endParaRPr lang="en-US" sz="2800" dirty="0">
              <a:solidFill>
                <a:srgbClr val="FF0000"/>
              </a:solidFill>
              <a:effectLst/>
              <a:latin typeface="Times New Roman" panose="02020603050405020304" pitchFamily="18" charset="0"/>
              <a:ea typeface="Times New Roman" panose="02020603050405020304" pitchFamily="18" charset="0"/>
            </a:endParaRPr>
          </a:p>
          <a:p>
            <a:endParaRPr lang="en-US" dirty="0"/>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354102" y="2163467"/>
            <a:ext cx="11183631" cy="433769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just">
              <a:lnSpc>
                <a:spcPct val="130000"/>
              </a:lnSpc>
            </a:pPr>
            <a:r>
              <a:rPr lang="vi-VN" sz="2800" dirty="0">
                <a:solidFill>
                  <a:srgbClr val="FF0000"/>
                </a:solidFill>
                <a:effectLst/>
                <a:latin typeface="Times New Roman" panose="02020603050405020304" pitchFamily="18" charset="0"/>
                <a:ea typeface="Times New Roman" panose="02020603050405020304" pitchFamily="18" charset="0"/>
              </a:rPr>
              <a:t>Công tác xây dựng Đảng về đạo đức đã góp phần ngăn chặn có hiệu quả tình trạng suy thoái đạo đức, lối sống trong đội ngũ cán bộ, đảng viên, nhất là cán bộ lãnh đạo, quản lý và người đứng đầu các tổ chức, cơ quan, đơn vị; xây dựng đội ngũ cán bộ có phẩm chất đạo đức trong sáng, tiên phong, gương mẫu hoàn thành tốt nhiệm vụ được giao.</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2" name="object 13">
            <a:extLst>
              <a:ext uri="{FF2B5EF4-FFF2-40B4-BE49-F238E27FC236}">
                <a16:creationId xmlns:a16="http://schemas.microsoft.com/office/drawing/2014/main" xmlns="" id="{5833ADFE-B396-4B18-B4DE-98BF5F7183ED}"/>
              </a:ext>
            </a:extLst>
          </p:cNvPr>
          <p:cNvSpPr/>
          <p:nvPr/>
        </p:nvSpPr>
        <p:spPr>
          <a:xfrm>
            <a:off x="1795412" y="1634432"/>
            <a:ext cx="8601173" cy="529035"/>
          </a:xfrm>
          <a:custGeom>
            <a:avLst/>
            <a:gdLst/>
            <a:ahLst/>
            <a:cxnLst/>
            <a:rect l="l" t="t" r="r" b="b"/>
            <a:pathLst>
              <a:path w="9926955" h="1099820">
                <a:moveTo>
                  <a:pt x="9926577" y="0"/>
                </a:moveTo>
                <a:lnTo>
                  <a:pt x="0" y="0"/>
                </a:lnTo>
                <a:lnTo>
                  <a:pt x="0" y="1099442"/>
                </a:lnTo>
                <a:lnTo>
                  <a:pt x="8766277" y="1099442"/>
                </a:lnTo>
                <a:lnTo>
                  <a:pt x="992657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a:solidFill>
                  <a:srgbClr val="FF0000"/>
                </a:solidFill>
                <a:latin typeface="Times New Roman" panose="02020603050405020304" pitchFamily="18" charset="0"/>
                <a:cs typeface="Times New Roman" panose="02020603050405020304" pitchFamily="18" charset="0"/>
              </a:rPr>
              <a:t>THÀNH TỰU THỨ NĂM</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619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349555" y="163701"/>
            <a:ext cx="8269356" cy="9510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THÀNH TỰU</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76923" y="1800237"/>
            <a:ext cx="12268923" cy="49807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just">
              <a:lnSpc>
                <a:spcPct val="130000"/>
              </a:lnSpc>
              <a:defRPr/>
            </a:pP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Ban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Tuyên</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giáo</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Trung</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ương</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lấy</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ết</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quả</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dư</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luận</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xã</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hội</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269875" algn="just" defTabSz="457200" rtl="0" eaLnBrk="1" fontAlgn="auto" latinLnBrk="0" hangingPunct="1">
              <a:lnSpc>
                <a:spcPct val="13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Kết</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quả</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ngăn</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chặn</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đẩy</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lùi</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suy</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thoái</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tư</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tưởng</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chính</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trị</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đạo</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đức</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lối</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sống</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tự</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diễn</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biến</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tự</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chuyển</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hóa</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Niềm</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tin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cán</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bộ</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đảng</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viên</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tăng</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từ</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39%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năm</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2018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lên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59% 2019.</a:t>
            </a:r>
          </a:p>
          <a:p>
            <a:pPr marL="0" marR="0" lvl="0" indent="269875" algn="just" defTabSz="457200" rtl="0" eaLnBrk="1" fontAlgn="auto" latinLnBrk="0" hangingPunct="1">
              <a:lnSpc>
                <a:spcPct val="130000"/>
              </a:lnSpc>
              <a:spcBef>
                <a:spcPts val="0"/>
              </a:spcBef>
              <a:spcAft>
                <a:spcPts val="0"/>
              </a:spcAft>
              <a:buClrTx/>
              <a:buSzTx/>
              <a:buFontTx/>
              <a:buNone/>
              <a:tabLst/>
              <a:defRPr/>
            </a:pPr>
            <a:r>
              <a:rPr lang="en-US" sz="2800" dirty="0" err="1">
                <a:solidFill>
                  <a:srgbClr val="FF0000"/>
                </a:solidFill>
                <a:latin typeface="Times New Roman" panose="02020603050405020304" pitchFamily="18" charset="0"/>
                <a:ea typeface="Times New Roman" panose="02020603050405020304" pitchFamily="18" charset="0"/>
              </a:rPr>
              <a:t>Kết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quả</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phòng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chống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tham</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nhũng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lãng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phí</a:t>
            </a:r>
            <a:r>
              <a:rPr lang="en-US" sz="2800" dirty="0">
                <a:solidFill>
                  <a:srgbClr val="FF0000"/>
                </a:solidFill>
                <a:latin typeface="Times New Roman" panose="02020603050405020304" pitchFamily="18" charset="0"/>
                <a:ea typeface="Times New Roman" panose="02020603050405020304" pitchFamily="18" charset="0"/>
              </a:rPr>
              <a:t> “ </a:t>
            </a:r>
            <a:r>
              <a:rPr lang="en-US" sz="2800" dirty="0" err="1">
                <a:solidFill>
                  <a:srgbClr val="FF0000"/>
                </a:solidFill>
                <a:latin typeface="Times New Roman" panose="02020603050405020304" pitchFamily="18" charset="0"/>
                <a:ea typeface="Times New Roman" panose="02020603050405020304" pitchFamily="18" charset="0"/>
              </a:rPr>
              <a:t>lợi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ích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nhóm</a:t>
            </a:r>
            <a:r>
              <a:rPr lang="en-US" sz="2800" dirty="0">
                <a:solidFill>
                  <a:srgbClr val="FF0000"/>
                </a:solidFill>
                <a:latin typeface="Times New Roman" panose="02020603050405020304" pitchFamily="18" charset="0"/>
                <a:ea typeface="Times New Roman" panose="02020603050405020304" pitchFamily="18" charset="0"/>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Niềm</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tin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cán</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bộ</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đảng</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viên</a:t>
            </a:r>
            <a:r>
              <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t</a:t>
            </a:r>
            <a:r>
              <a:rPr lang="en-US" sz="2800" dirty="0" err="1">
                <a:solidFill>
                  <a:srgbClr val="FF0000"/>
                </a:solidFill>
                <a:latin typeface="Times New Roman" panose="02020603050405020304" pitchFamily="18" charset="0"/>
                <a:ea typeface="Times New Roman" panose="02020603050405020304" pitchFamily="18" charset="0"/>
              </a:rPr>
              <a:t>ăng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từ</a:t>
            </a:r>
            <a:r>
              <a:rPr lang="en-US" sz="2800" dirty="0">
                <a:solidFill>
                  <a:srgbClr val="FF0000"/>
                </a:solidFill>
                <a:latin typeface="Times New Roman" panose="02020603050405020304" pitchFamily="18" charset="0"/>
                <a:ea typeface="Times New Roman" panose="02020603050405020304" pitchFamily="18" charset="0"/>
              </a:rPr>
              <a:t> </a:t>
            </a:r>
            <a:r>
              <a:rPr lang="en-US" sz="4000" b="1" dirty="0">
                <a:solidFill>
                  <a:srgbClr val="FF0000"/>
                </a:solidFill>
                <a:latin typeface="Times New Roman" panose="02020603050405020304" pitchFamily="18" charset="0"/>
                <a:ea typeface="Times New Roman" panose="02020603050405020304" pitchFamily="18" charset="0"/>
              </a:rPr>
              <a:t>29% </a:t>
            </a:r>
            <a:r>
              <a:rPr lang="en-US" sz="4000" b="1" dirty="0" err="1">
                <a:solidFill>
                  <a:srgbClr val="FF0000"/>
                </a:solidFill>
                <a:latin typeface="Times New Roman" panose="02020603050405020304" pitchFamily="18" charset="0"/>
                <a:ea typeface="Times New Roman" panose="02020603050405020304" pitchFamily="18" charset="0"/>
              </a:rPr>
              <a:t>năm</a:t>
            </a:r>
            <a:r>
              <a:rPr lang="en-US" sz="4000" b="1" dirty="0">
                <a:solidFill>
                  <a:srgbClr val="FF0000"/>
                </a:solidFill>
                <a:latin typeface="Times New Roman" panose="02020603050405020304" pitchFamily="18" charset="0"/>
                <a:ea typeface="Times New Roman" panose="02020603050405020304" pitchFamily="18" charset="0"/>
              </a:rPr>
              <a:t> 2018 </a:t>
            </a:r>
            <a:r>
              <a:rPr lang="en-US" sz="4000" b="1" dirty="0" err="1">
                <a:solidFill>
                  <a:srgbClr val="FF0000"/>
                </a:solidFill>
                <a:latin typeface="Times New Roman" panose="02020603050405020304" pitchFamily="18" charset="0"/>
                <a:ea typeface="Times New Roman" panose="02020603050405020304" pitchFamily="18" charset="0"/>
              </a:rPr>
              <a:t>lên</a:t>
            </a:r>
            <a:r>
              <a:rPr lang="en-US" sz="4000" b="1" dirty="0">
                <a:solidFill>
                  <a:srgbClr val="FF0000"/>
                </a:solidFill>
                <a:latin typeface="Times New Roman" panose="02020603050405020304" pitchFamily="18" charset="0"/>
                <a:ea typeface="Times New Roman" panose="02020603050405020304" pitchFamily="18" charset="0"/>
              </a:rPr>
              <a:t> 48% </a:t>
            </a:r>
            <a:r>
              <a:rPr lang="en-US" sz="4000" b="1" dirty="0" err="1">
                <a:solidFill>
                  <a:srgbClr val="FF0000"/>
                </a:solidFill>
                <a:latin typeface="Times New Roman" panose="02020603050405020304" pitchFamily="18" charset="0"/>
                <a:ea typeface="Times New Roman" panose="02020603050405020304" pitchFamily="18" charset="0"/>
              </a:rPr>
              <a:t>năm</a:t>
            </a:r>
            <a:r>
              <a:rPr lang="en-US" sz="4000" b="1" dirty="0">
                <a:solidFill>
                  <a:srgbClr val="FF0000"/>
                </a:solidFill>
                <a:latin typeface="Times New Roman" panose="02020603050405020304" pitchFamily="18" charset="0"/>
                <a:ea typeface="Times New Roman" panose="02020603050405020304" pitchFamily="18" charset="0"/>
              </a:rPr>
              <a:t> 2019.</a:t>
            </a:r>
          </a:p>
        </p:txBody>
      </p:sp>
      <p:sp>
        <p:nvSpPr>
          <p:cNvPr id="12" name="object 13">
            <a:extLst>
              <a:ext uri="{FF2B5EF4-FFF2-40B4-BE49-F238E27FC236}">
                <a16:creationId xmlns:a16="http://schemas.microsoft.com/office/drawing/2014/main" xmlns="" id="{5833ADFE-B396-4B18-B4DE-98BF5F7183ED}"/>
              </a:ext>
            </a:extLst>
          </p:cNvPr>
          <p:cNvSpPr/>
          <p:nvPr/>
        </p:nvSpPr>
        <p:spPr>
          <a:xfrm>
            <a:off x="1154954" y="1238568"/>
            <a:ext cx="8601173" cy="529035"/>
          </a:xfrm>
          <a:custGeom>
            <a:avLst/>
            <a:gdLst/>
            <a:ahLst/>
            <a:cxnLst/>
            <a:rect l="l" t="t" r="r" b="b"/>
            <a:pathLst>
              <a:path w="9926955" h="1099820">
                <a:moveTo>
                  <a:pt x="9926577" y="0"/>
                </a:moveTo>
                <a:lnTo>
                  <a:pt x="0" y="0"/>
                </a:lnTo>
                <a:lnTo>
                  <a:pt x="0" y="1099442"/>
                </a:lnTo>
                <a:lnTo>
                  <a:pt x="8766277" y="1099442"/>
                </a:lnTo>
                <a:lnTo>
                  <a:pt x="992657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Kết quả dư luận xã hội</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87553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349555" y="163701"/>
            <a:ext cx="8269356" cy="9510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THÀNH TỰU</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0" y="1312159"/>
            <a:ext cx="12268923" cy="49807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just">
              <a:lnSpc>
                <a:spcPct val="130000"/>
              </a:lnSpc>
              <a:defRPr/>
            </a:pPr>
            <a:r>
              <a:rPr lang="en-US" sz="3200" dirty="0" err="1">
                <a:solidFill>
                  <a:srgbClr val="FF0000"/>
                </a:solidFill>
                <a:effectLst/>
                <a:latin typeface="Times New Roman" panose="02020603050405020304" pitchFamily="18" charset="0"/>
                <a:ea typeface="Times New Roman" panose="02020603050405020304" pitchFamily="18" charset="0"/>
              </a:rPr>
              <a:t>Tại</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Đại</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hội</a:t>
            </a:r>
            <a:r>
              <a:rPr lang="en-US" sz="3200" dirty="0">
                <a:solidFill>
                  <a:srgbClr val="FF0000"/>
                </a:solidFill>
                <a:effectLst/>
                <a:latin typeface="Times New Roman" panose="02020603050405020304" pitchFamily="18" charset="0"/>
                <a:ea typeface="Times New Roman" panose="02020603050405020304" pitchFamily="18" charset="0"/>
              </a:rPr>
              <a:t> XIII: </a:t>
            </a:r>
            <a:r>
              <a:rPr lang="en-US" sz="3200" dirty="0" err="1">
                <a:solidFill>
                  <a:srgbClr val="FF0000"/>
                </a:solidFill>
                <a:effectLst/>
                <a:latin typeface="Times New Roman" panose="02020603050405020304" pitchFamily="18" charset="0"/>
                <a:ea typeface="Times New Roman" panose="02020603050405020304" pitchFamily="18" charset="0"/>
              </a:rPr>
              <a:t>Tổng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Bí</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thư</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Nguyễn</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Phú</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Trọng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từng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khẳng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định</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Ðất</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nước</a:t>
            </a:r>
            <a:r>
              <a:rPr lang="en-US" sz="3200" dirty="0">
                <a:solidFill>
                  <a:srgbClr val="FF0000"/>
                </a:solidFill>
                <a:effectLst/>
                <a:latin typeface="Times New Roman" panose="02020603050405020304" pitchFamily="18" charset="0"/>
                <a:ea typeface="Times New Roman" panose="02020603050405020304" pitchFamily="18" charset="0"/>
              </a:rPr>
              <a:t> ta </a:t>
            </a:r>
            <a:r>
              <a:rPr lang="en-US" sz="3200" dirty="0" err="1">
                <a:solidFill>
                  <a:srgbClr val="FF0000"/>
                </a:solidFill>
                <a:effectLst/>
                <a:latin typeface="Times New Roman" panose="02020603050405020304" pitchFamily="18" charset="0"/>
                <a:ea typeface="Times New Roman" panose="02020603050405020304" pitchFamily="18" charset="0"/>
              </a:rPr>
              <a:t>chưa</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bao</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giờ</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có</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được</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cơ</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đồ</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tiềm</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lực</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vị</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thế</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uy</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tín</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quốc</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tế</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như</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ngày</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hôm</a:t>
            </a:r>
            <a:r>
              <a:rPr lang="en-US" sz="3200" dirty="0">
                <a:solidFill>
                  <a:srgbClr val="FF0000"/>
                </a:solidFill>
                <a:effectLst/>
                <a:latin typeface="Times New Roman" panose="02020603050405020304" pitchFamily="18" charset="0"/>
                <a:ea typeface="Times New Roman" panose="02020603050405020304" pitchFamily="18" charset="0"/>
              </a:rPr>
              <a:t> nay". </a:t>
            </a:r>
            <a:r>
              <a:rPr lang="en-US" sz="3200" dirty="0" err="1">
                <a:solidFill>
                  <a:srgbClr val="FF0000"/>
                </a:solidFill>
                <a:effectLst/>
                <a:latin typeface="Times New Roman" panose="02020603050405020304" pitchFamily="18" charset="0"/>
                <a:ea typeface="Times New Roman" panose="02020603050405020304" pitchFamily="18" charset="0"/>
              </a:rPr>
              <a:t>Có</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thể</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khẵng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định</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rằng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những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đóng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góp</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công</a:t>
            </a: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tác</a:t>
            </a: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xây</a:t>
            </a: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dựng</a:t>
            </a: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Đảng</a:t>
            </a: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về</a:t>
            </a: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đạo</a:t>
            </a: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đức</a:t>
            </a: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269875" algn="just" defTabSz="457200" rtl="0" eaLnBrk="1" fontAlgn="auto" latinLnBrk="0" hangingPunct="1">
              <a:lnSpc>
                <a:spcPct val="130000"/>
              </a:lnSpc>
              <a:spcBef>
                <a:spcPts val="0"/>
              </a:spcBef>
              <a:spcAft>
                <a:spcPts val="0"/>
              </a:spcAft>
              <a:buClrTx/>
              <a:buSzTx/>
              <a:buFontTx/>
              <a:buNone/>
              <a:tabLst/>
              <a:defRPr/>
            </a:pPr>
            <a:endParaRPr lang="en-US" sz="32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6057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413949" y="163701"/>
            <a:ext cx="8269356" cy="9510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II. HẠN CHẾ</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691315" y="1391616"/>
            <a:ext cx="11060342" cy="44154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just">
              <a:lnSpc>
                <a:spcPct val="130000"/>
              </a:lnSpc>
            </a:pPr>
            <a:r>
              <a:rPr lang="en-US" sz="2800" b="0" dirty="0">
                <a:solidFill>
                  <a:srgbClr val="FF0000"/>
                </a:solidFill>
                <a:latin typeface="Times New Roman" panose="02020603050405020304" pitchFamily="18" charset="0"/>
                <a:cs typeface="Times New Roman" panose="02020603050405020304" pitchFamily="18" charset="0"/>
              </a:rPr>
              <a:t>1. </a:t>
            </a:r>
            <a:r>
              <a:rPr lang="en-US" sz="2800" b="0" dirty="0" err="1">
                <a:solidFill>
                  <a:srgbClr val="FF0000"/>
                </a:solidFill>
                <a:latin typeface="Times New Roman" panose="02020603050405020304" pitchFamily="18" charset="0"/>
                <a:cs typeface="Times New Roman" panose="02020603050405020304" pitchFamily="18" charset="0"/>
              </a:rPr>
              <a:t>Việc</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dưỡng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rèn</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luyện</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của</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một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bộ</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phận</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cán</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bộ</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đảng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chưa</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thường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xuyên</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một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số</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suy</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thoái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về</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tư</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tưởng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chính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trị</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đạo</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đức</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lối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sống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vẫn</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còn</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tình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trạng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nói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không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đôi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với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làm</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quan</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liêu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tham</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nhũng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lãng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phí</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cá</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nhân</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chủ</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nghĩa</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gây</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mất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đoàn</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kết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nội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bộ</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chưa</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nêu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cao</a:t>
            </a:r>
            <a:r>
              <a:rPr lang="en-US" sz="2800" b="0" dirty="0">
                <a:solidFill>
                  <a:srgbClr val="FF0000"/>
                </a:solidFill>
                <a:latin typeface="Times New Roman" panose="02020603050405020304" pitchFamily="18" charset="0"/>
                <a:cs typeface="Times New Roman" panose="02020603050405020304" pitchFamily="18" charset="0"/>
              </a:rPr>
              <a:t> ý </a:t>
            </a:r>
            <a:r>
              <a:rPr lang="en-US" sz="2800" b="0" dirty="0" err="1">
                <a:solidFill>
                  <a:srgbClr val="FF0000"/>
                </a:solidFill>
                <a:latin typeface="Times New Roman" panose="02020603050405020304" pitchFamily="18" charset="0"/>
                <a:cs typeface="Times New Roman" panose="02020603050405020304" pitchFamily="18" charset="0"/>
              </a:rPr>
              <a:t>thức</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trách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nhiệm</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trước</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tổ</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chức</a:t>
            </a:r>
            <a:r>
              <a:rPr lang="en-US" sz="2800" b="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vị</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địa</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phương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và</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nhân</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dân</a:t>
            </a:r>
            <a:r>
              <a:rPr lang="en-US" sz="2800" b="0" dirty="0">
                <a:solidFill>
                  <a:srgbClr val="FF0000"/>
                </a:solidFill>
                <a:latin typeface="Times New Roman" panose="02020603050405020304" pitchFamily="18" charset="0"/>
                <a:cs typeface="Times New Roman" panose="02020603050405020304" pitchFamily="18" charset="0"/>
              </a:rPr>
              <a:t>.</a:t>
            </a:r>
          </a:p>
          <a:p>
            <a:pPr marL="0" marR="0" lvl="0" indent="269875" algn="just" defTabSz="457200" rtl="0" eaLnBrk="1" fontAlgn="auto" latinLnBrk="0" hangingPunct="1">
              <a:lnSpc>
                <a:spcPct val="13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84921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941983" y="163701"/>
            <a:ext cx="8269356" cy="611834"/>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II. HẠN CHẾ</a:t>
            </a: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779106" y="1123949"/>
            <a:ext cx="11060342" cy="557034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just">
              <a:lnSpc>
                <a:spcPct val="130000"/>
              </a:lnSpc>
            </a:pP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indent="269875" algn="just">
              <a:lnSpc>
                <a:spcPct val="130000"/>
              </a:lnSpc>
            </a:pPr>
            <a:endParaRPr lang="en-US" sz="3200" b="1" dirty="0" smtClean="0">
              <a:solidFill>
                <a:srgbClr val="FF0000"/>
              </a:solidFill>
              <a:latin typeface="Times New Roman" panose="02020603050405020304" pitchFamily="18" charset="0"/>
              <a:cs typeface="Times New Roman" panose="02020603050405020304" pitchFamily="18" charset="0"/>
            </a:endParaRPr>
          </a:p>
          <a:p>
            <a:pPr indent="269875" algn="just">
              <a:lnSpc>
                <a:spcPct val="130000"/>
              </a:lnSpc>
            </a:pP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indent="269875" algn="just">
              <a:lnSpc>
                <a:spcPct val="130000"/>
              </a:lnSpc>
            </a:pPr>
            <a:endParaRPr lang="en-US" sz="3200" b="1" dirty="0">
              <a:solidFill>
                <a:srgbClr val="FF0000"/>
              </a:solidFill>
              <a:latin typeface="Times New Roman" panose="02020603050405020304" pitchFamily="18" charset="0"/>
              <a:cs typeface="Times New Roman" panose="02020603050405020304" pitchFamily="18" charset="0"/>
            </a:endParaRPr>
          </a:p>
          <a:p>
            <a:pPr indent="269875" algn="just">
              <a:lnSpc>
                <a:spcPct val="130000"/>
              </a:lnSpc>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hiện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định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về</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nhiệm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nêu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bộ</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đảng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chưa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trở</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nề</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nếp</a:t>
            </a:r>
            <a:r>
              <a:rPr lang="en-US" sz="3200" dirty="0">
                <a:solidFill>
                  <a:srgbClr val="FF0000"/>
                </a:solidFill>
                <a:latin typeface="Times New Roman" pitchFamily="18" charset="0"/>
                <a:cs typeface="Times New Roman"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Một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số</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cán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bộ</a:t>
            </a:r>
            <a:r>
              <a:rPr lang="en-US" sz="2800" dirty="0">
                <a:solidFill>
                  <a:srgbClr val="FF0000"/>
                </a:solidFill>
                <a:effectLst/>
                <a:latin typeface="Times New Roman" panose="02020603050405020304" pitchFamily="18" charset="0"/>
                <a:ea typeface="Times New Roman" panose="02020603050405020304" pitchFamily="18" charset="0"/>
              </a:rPr>
              <a:t> vi </a:t>
            </a:r>
            <a:r>
              <a:rPr lang="en-US" sz="2800" dirty="0" err="1">
                <a:solidFill>
                  <a:srgbClr val="FF0000"/>
                </a:solidFill>
                <a:effectLst/>
                <a:latin typeface="Times New Roman" panose="02020603050405020304" pitchFamily="18" charset="0"/>
                <a:ea typeface="Times New Roman" panose="02020603050405020304" pitchFamily="18" charset="0"/>
              </a:rPr>
              <a:t>phạm</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đến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mức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phải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kỷ</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luật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xử</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lý</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hình</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sự</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trong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đó</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có</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cả</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Ủy</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viên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Bộ</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Chính</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trị</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Ủy</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viên</a:t>
            </a:r>
            <a:r>
              <a:rPr lang="en-US" sz="2800" dirty="0">
                <a:solidFill>
                  <a:srgbClr val="FF0000"/>
                </a:solidFill>
                <a:effectLst/>
                <a:latin typeface="Times New Roman" panose="02020603050405020304" pitchFamily="18" charset="0"/>
                <a:ea typeface="Times New Roman" panose="02020603050405020304" pitchFamily="18" charset="0"/>
              </a:rPr>
              <a:t> Ban </a:t>
            </a:r>
            <a:r>
              <a:rPr lang="en-US" sz="2800" dirty="0" err="1">
                <a:solidFill>
                  <a:srgbClr val="FF0000"/>
                </a:solidFill>
                <a:effectLst/>
                <a:latin typeface="Times New Roman" panose="02020603050405020304" pitchFamily="18" charset="0"/>
                <a:ea typeface="Times New Roman" panose="02020603050405020304" pitchFamily="18" charset="0"/>
              </a:rPr>
              <a:t>Chấp</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hành</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Trung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ương</a:t>
            </a:r>
            <a:endParaRPr lang="en-US" sz="2800" dirty="0">
              <a:solidFill>
                <a:srgbClr val="FF0000"/>
              </a:solidFill>
              <a:latin typeface="Times New Roman" pitchFamily="18" charset="0"/>
              <a:cs typeface="Times New Roman" pitchFamily="18" charset="0"/>
            </a:endParaRPr>
          </a:p>
          <a:p>
            <a:pPr indent="269875" algn="just">
              <a:lnSpc>
                <a:spcPct val="130000"/>
              </a:lnSpc>
            </a:pPr>
            <a:r>
              <a:rPr lang="en-US" sz="3200" dirty="0">
                <a:solidFill>
                  <a:srgbClr val="FF0000"/>
                </a:solidFill>
                <a:latin typeface="Times New Roman" pitchFamily="18" charset="0"/>
                <a:cs typeface="Times New Roman" pitchFamily="18" charset="0"/>
              </a:rPr>
              <a:t>3. </a:t>
            </a:r>
            <a:r>
              <a:rPr lang="en-US" sz="3200" dirty="0" err="1">
                <a:solidFill>
                  <a:srgbClr val="FF0000"/>
                </a:solidFill>
                <a:latin typeface="Times New Roman" pitchFamily="18" charset="0"/>
                <a:cs typeface="Times New Roman" pitchFamily="18" charset="0"/>
              </a:rPr>
              <a:t>Việc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đấu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tranh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biểu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hiện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lệch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về</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chưa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mạnh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mẽ</a:t>
            </a:r>
            <a:r>
              <a:rPr lang="en-US" sz="3200" dirty="0">
                <a:solidFill>
                  <a:srgbClr val="FF0000"/>
                </a:solidFill>
                <a:latin typeface="Times New Roman" pitchFamily="18" charset="0"/>
                <a:cs typeface="Times New Roman" pitchFamily="18" charset="0"/>
              </a:rPr>
              <a:t>.</a:t>
            </a:r>
          </a:p>
          <a:p>
            <a:pPr indent="269875" algn="just">
              <a:lnSpc>
                <a:spcPct val="130000"/>
              </a:lnSpc>
            </a:pPr>
            <a:endParaRPr lang="en-US" sz="3200" dirty="0">
              <a:solidFill>
                <a:srgbClr val="FF0000"/>
              </a:solidFill>
              <a:latin typeface="Times New Roman" pitchFamily="18" charset="0"/>
              <a:cs typeface="Times New Roman" pitchFamily="18" charset="0"/>
            </a:endParaRPr>
          </a:p>
          <a:p>
            <a:pPr indent="269875" algn="just">
              <a:lnSpc>
                <a:spcPct val="130000"/>
              </a:lnSpc>
            </a:pPr>
            <a:endParaRPr lang="en-US" sz="3200" dirty="0">
              <a:solidFill>
                <a:srgbClr val="FF0000"/>
              </a:solidFill>
              <a:latin typeface="Times New Roman" pitchFamily="18" charset="0"/>
              <a:cs typeface="Times New Roman" pitchFamily="18" charset="0"/>
            </a:endParaRPr>
          </a:p>
          <a:p>
            <a:pPr indent="269875" algn="just">
              <a:lnSpc>
                <a:spcPct val="130000"/>
              </a:lnSpc>
            </a:pPr>
            <a:endParaRPr lang="en-US" sz="3200" dirty="0"/>
          </a:p>
          <a:p>
            <a:pPr marL="0" marR="0" lvl="0" indent="269875" algn="just" defTabSz="457200" rtl="0" eaLnBrk="1" fontAlgn="auto" latinLnBrk="0" hangingPunct="1">
              <a:lnSpc>
                <a:spcPct val="13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153820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150771" y="338898"/>
            <a:ext cx="9465972" cy="743280"/>
          </a:xfrm>
          <a:prstGeom prst="rect">
            <a:avLst/>
          </a:prstGeom>
          <a:noFill/>
        </p:spPr>
        <p:txBody>
          <a:bodyPr wrap="square" rtlCol="0">
            <a:spAutoFit/>
          </a:bodyPr>
          <a:lstStyle/>
          <a:p>
            <a:pPr indent="269875" algn="ctr">
              <a:lnSpc>
                <a:spcPct val="135000"/>
              </a:lnSpc>
            </a:pPr>
            <a:r>
              <a:rPr lang="en-US" sz="1800" b="1" dirty="0">
                <a:solidFill>
                  <a:srgbClr val="FF0000"/>
                </a:solidFill>
                <a:effectLst/>
                <a:latin typeface="Times New Roman" panose="02020603050405020304" pitchFamily="18" charset="0"/>
                <a:ea typeface="Times New Roman" panose="02020603050405020304" pitchFamily="18" charset="0"/>
              </a:rPr>
              <a:t> “XÂY DỰNG, CHỈNH ĐỐN ĐẢNG TRONG SẠCH, VỮNG MẠNH </a:t>
            </a:r>
            <a:r>
              <a:rPr lang="en-US" sz="1800" b="1" dirty="0" smtClean="0">
                <a:solidFill>
                  <a:srgbClr val="FF0000"/>
                </a:solidFill>
                <a:effectLst/>
                <a:latin typeface="Times New Roman" panose="02020603050405020304" pitchFamily="18" charset="0"/>
                <a:ea typeface="Times New Roman" panose="02020603050405020304" pitchFamily="18" charset="0"/>
              </a:rPr>
              <a:t>VỀ </a:t>
            </a:r>
            <a:r>
              <a:rPr lang="en-US" sz="1800" b="1" dirty="0">
                <a:solidFill>
                  <a:srgbClr val="FF0000"/>
                </a:solidFill>
                <a:effectLst/>
                <a:latin typeface="Times New Roman" panose="02020603050405020304" pitchFamily="18" charset="0"/>
                <a:ea typeface="Times New Roman" panose="02020603050405020304" pitchFamily="18" charset="0"/>
              </a:rPr>
              <a:t>ĐẠO ĐỨC</a:t>
            </a:r>
            <a:r>
              <a:rPr lang="en-US" sz="1800" b="1" dirty="0" smtClean="0">
                <a:solidFill>
                  <a:srgbClr val="FF0000"/>
                </a:solidFill>
                <a:effectLst/>
                <a:latin typeface="Times New Roman" panose="02020603050405020304" pitchFamily="18" charset="0"/>
                <a:ea typeface="Times New Roman" panose="02020603050405020304" pitchFamily="18" charset="0"/>
              </a:rPr>
              <a:t>”</a:t>
            </a:r>
          </a:p>
          <a:p>
            <a:endParaRPr lang="en-US" dirty="0"/>
          </a:p>
        </p:txBody>
      </p:sp>
      <p:graphicFrame>
        <p:nvGraphicFramePr>
          <p:cNvPr id="3" name="Diagram 2">
            <a:extLst>
              <a:ext uri="{FF2B5EF4-FFF2-40B4-BE49-F238E27FC236}">
                <a16:creationId xmlns:a16="http://schemas.microsoft.com/office/drawing/2014/main" xmlns="" id="{2AD1E243-2921-48DF-93F6-2E54D9B67A46}"/>
              </a:ext>
            </a:extLst>
          </p:cNvPr>
          <p:cNvGraphicFramePr/>
          <p:nvPr>
            <p:extLst>
              <p:ext uri="{D42A27DB-BD31-4B8C-83A1-F6EECF244321}">
                <p14:modId xmlns:p14="http://schemas.microsoft.com/office/powerpoint/2010/main" val="4086876132"/>
              </p:ext>
            </p:extLst>
          </p:nvPr>
        </p:nvGraphicFramePr>
        <p:xfrm>
          <a:off x="1494971" y="1126068"/>
          <a:ext cx="940525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7346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465465" y="120159"/>
            <a:ext cx="8269356" cy="612732"/>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HẠN CHẾ</a:t>
            </a:r>
          </a:p>
        </p:txBody>
      </p:sp>
      <p:pic>
        <p:nvPicPr>
          <p:cNvPr id="4" name="Picture 3">
            <a:extLst>
              <a:ext uri="{FF2B5EF4-FFF2-40B4-BE49-F238E27FC236}">
                <a16:creationId xmlns:a16="http://schemas.microsoft.com/office/drawing/2014/main" xmlns="" id="{8EB42BA2-E60F-423D-A38F-54265B4F9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71" y="1255888"/>
            <a:ext cx="12192000" cy="2682240"/>
          </a:xfrm>
          <a:prstGeom prst="rect">
            <a:avLst/>
          </a:prstGeom>
        </p:spPr>
      </p:pic>
      <p:pic>
        <p:nvPicPr>
          <p:cNvPr id="8" name="Picture 7">
            <a:extLst>
              <a:ext uri="{FF2B5EF4-FFF2-40B4-BE49-F238E27FC236}">
                <a16:creationId xmlns:a16="http://schemas.microsoft.com/office/drawing/2014/main" xmlns="" id="{AE948251-B6A9-4425-B573-8623D9C9E3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71" y="3938128"/>
            <a:ext cx="12192000" cy="2682240"/>
          </a:xfrm>
          <a:prstGeom prst="rect">
            <a:avLst/>
          </a:prstGeom>
        </p:spPr>
      </p:pic>
    </p:spTree>
    <p:extLst>
      <p:ext uri="{BB962C8B-B14F-4D97-AF65-F5344CB8AC3E}">
        <p14:creationId xmlns:p14="http://schemas.microsoft.com/office/powerpoint/2010/main" val="1475202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941983" y="163701"/>
            <a:ext cx="8269356" cy="9510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II. HẠN CHẾ</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556300" y="1111621"/>
            <a:ext cx="11060342" cy="574637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just">
              <a:lnSpc>
                <a:spcPct val="130000"/>
              </a:lnSpc>
            </a:pPr>
            <a:endParaRPr lang="en-US" sz="3200" dirty="0">
              <a:solidFill>
                <a:srgbClr val="FF0000"/>
              </a:solidFill>
              <a:latin typeface="Times New Roman" pitchFamily="18" charset="0"/>
              <a:cs typeface="Times New Roman" pitchFamily="18" charset="0"/>
            </a:endParaRPr>
          </a:p>
          <a:p>
            <a:pPr indent="269875" algn="just">
              <a:lnSpc>
                <a:spcPct val="130000"/>
              </a:lnSpc>
            </a:pPr>
            <a:endParaRPr lang="en-US" sz="3200" dirty="0">
              <a:solidFill>
                <a:srgbClr val="FF0000"/>
              </a:solidFill>
              <a:latin typeface="Times New Roman" pitchFamily="18" charset="0"/>
              <a:cs typeface="Times New Roman" pitchFamily="18" charset="0"/>
            </a:endParaRPr>
          </a:p>
          <a:p>
            <a:pPr indent="269875" algn="just">
              <a:lnSpc>
                <a:spcPct val="130000"/>
              </a:lnSpc>
            </a:pPr>
            <a:r>
              <a:rPr lang="en-US" sz="3200" dirty="0">
                <a:solidFill>
                  <a:srgbClr val="FF0000"/>
                </a:solidFill>
                <a:latin typeface="Times New Roman" pitchFamily="18" charset="0"/>
                <a:cs typeface="Times New Roman" pitchFamily="18" charset="0"/>
              </a:rPr>
              <a:t>4. </a:t>
            </a:r>
            <a:r>
              <a:rPr lang="en-US" sz="3200" dirty="0" err="1">
                <a:solidFill>
                  <a:srgbClr val="FF0000"/>
                </a:solidFill>
                <a:latin typeface="Times New Roman" pitchFamily="18" charset="0"/>
                <a:cs typeface="Times New Roman" pitchFamily="18" charset="0"/>
              </a:rPr>
              <a:t>Tự</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phê</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phê</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bình</a:t>
            </a:r>
            <a:r>
              <a:rPr lang="en-US" sz="3200" dirty="0">
                <a:solidFill>
                  <a:srgbClr val="FF0000"/>
                </a:solidFill>
                <a:latin typeface="Times New Roman" pitchFamily="18" charset="0"/>
                <a:cs typeface="Times New Roman" pitchFamily="18" charset="0"/>
              </a:rPr>
              <a:t> ở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còn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vẫn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còn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nang</a:t>
            </a:r>
            <a:r>
              <a:rPr lang="en-US" sz="3200" dirty="0">
                <a:solidFill>
                  <a:srgbClr val="FF0000"/>
                </a:solidFill>
                <a:latin typeface="Times New Roman" pitchFamily="18" charset="0"/>
                <a:cs typeface="Times New Roman" pitchFamily="18" charset="0"/>
              </a:rPr>
              <a:t>, né </a:t>
            </a:r>
            <a:r>
              <a:rPr lang="en-US" sz="3200" dirty="0" err="1">
                <a:solidFill>
                  <a:srgbClr val="FF0000"/>
                </a:solidFill>
                <a:latin typeface="Times New Roman" pitchFamily="18" charset="0"/>
                <a:cs typeface="Times New Roman" pitchFamily="18" charset="0"/>
              </a:rPr>
              <a:t>tránh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chạm</a:t>
            </a:r>
            <a:r>
              <a:rPr lang="en-US" sz="3200" dirty="0">
                <a:solidFill>
                  <a:srgbClr val="FF0000"/>
                </a:solidFill>
                <a:latin typeface="Times New Roman" pitchFamily="18" charset="0"/>
                <a:cs typeface="Times New Roman" pitchFamily="18" charset="0"/>
              </a:rPr>
              <a:t> ở </a:t>
            </a:r>
            <a:r>
              <a:rPr lang="en-US" sz="3200" dirty="0" err="1">
                <a:solidFill>
                  <a:srgbClr val="FF0000"/>
                </a:solidFill>
                <a:latin typeface="Times New Roman" pitchFamily="18" charset="0"/>
                <a:cs typeface="Times New Roman" pitchFamily="18" charset="0"/>
              </a:rPr>
              <a:t>nhiều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bộ</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phận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bộ</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đảng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thiếu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tự</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nhận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khuyết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điểm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nhiệm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nhiệm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vụ</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được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giao</a:t>
            </a:r>
            <a:r>
              <a:rPr lang="en-US" sz="3200" dirty="0">
                <a:solidFill>
                  <a:srgbClr val="FF0000"/>
                </a:solidFill>
                <a:latin typeface="Times New Roman" pitchFamily="18" charset="0"/>
                <a:cs typeface="Times New Roman" pitchFamily="18" charset="0"/>
              </a:rPr>
              <a:t>.</a:t>
            </a:r>
          </a:p>
          <a:p>
            <a:pPr indent="269875" algn="just">
              <a:lnSpc>
                <a:spcPct val="130000"/>
              </a:lnSpc>
            </a:pPr>
            <a:r>
              <a:rPr lang="en-US" sz="3200" dirty="0">
                <a:solidFill>
                  <a:srgbClr val="FF0000"/>
                </a:solidFill>
                <a:latin typeface="Times New Roman" pitchFamily="18" charset="0"/>
                <a:cs typeface="Times New Roman" pitchFamily="18" charset="0"/>
              </a:rPr>
              <a:t>5. </a:t>
            </a:r>
            <a:r>
              <a:rPr lang="en-US" sz="3200" dirty="0" err="1">
                <a:solidFill>
                  <a:srgbClr val="FF0000"/>
                </a:solidFill>
                <a:latin typeface="Times New Roman" pitchFamily="18" charset="0"/>
                <a:cs typeface="Times New Roman" pitchFamily="18" charset="0"/>
              </a:rPr>
              <a:t>Giám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Mặt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trận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Tổ</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quốc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tổ</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chính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trị</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xã</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hội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việc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dưỡng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rèn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luyện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bộ</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đảng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viên</a:t>
            </a:r>
            <a:r>
              <a:rPr lang="en-US" sz="3200" dirty="0">
                <a:solidFill>
                  <a:srgbClr val="FF0000"/>
                </a:solidFill>
                <a:latin typeface="Times New Roman" pitchFamily="18" charset="0"/>
                <a:cs typeface="Times New Roman" pitchFamily="18" charset="0"/>
              </a:rPr>
              <a:t> ở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chưa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thường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xuyên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hiệu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quả</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thấp</a:t>
            </a:r>
            <a:endParaRPr lang="en-US" sz="3200" dirty="0">
              <a:solidFill>
                <a:srgbClr val="FF0000"/>
              </a:solidFill>
              <a:latin typeface="Times New Roman" pitchFamily="18" charset="0"/>
              <a:cs typeface="Times New Roman" pitchFamily="18" charset="0"/>
            </a:endParaRPr>
          </a:p>
          <a:p>
            <a:pPr indent="269875" algn="just">
              <a:lnSpc>
                <a:spcPct val="130000"/>
              </a:lnSpc>
            </a:pPr>
            <a:endParaRPr lang="en-US" sz="3200" dirty="0">
              <a:solidFill>
                <a:srgbClr val="FF0000"/>
              </a:solidFill>
              <a:latin typeface="Times New Roman" pitchFamily="18" charset="0"/>
              <a:cs typeface="Times New Roman" pitchFamily="18" charset="0"/>
            </a:endParaRPr>
          </a:p>
          <a:p>
            <a:pPr marL="0" marR="0" lvl="0" indent="269875" algn="just" defTabSz="457200" rtl="0" eaLnBrk="1" fontAlgn="auto" latinLnBrk="0" hangingPunct="1">
              <a:lnSpc>
                <a:spcPct val="13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930272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2F8CB-3618-47B6-9FD2-C35AA5910DC0}"/>
              </a:ext>
            </a:extLst>
          </p:cNvPr>
          <p:cNvSpPr>
            <a:spLocks noGrp="1"/>
          </p:cNvSpPr>
          <p:nvPr>
            <p:ph type="title"/>
          </p:nvPr>
        </p:nvSpPr>
        <p:spPr>
          <a:xfrm>
            <a:off x="357414" y="2672873"/>
            <a:ext cx="11595099" cy="3205413"/>
          </a:xfrm>
        </p:spPr>
        <p:txBody>
          <a:bodyPr/>
          <a:lstStyle/>
          <a:p>
            <a:pPr algn="ctr" fontAlgn="base">
              <a:lnSpc>
                <a:spcPct val="150000"/>
              </a:lnSpc>
            </a:pPr>
            <a:r>
              <a:rPr lang="en-US" sz="3500" b="1" dirty="0">
                <a:solidFill>
                  <a:srgbClr val="FF0000"/>
                </a:solidFill>
                <a:latin typeface="Times New Roman" panose="02020603050405020304" pitchFamily="18" charset="0"/>
                <a:cs typeface="Times New Roman" panose="02020603050405020304" pitchFamily="18" charset="0"/>
              </a:rPr>
              <a:t>PHẦN THỨ HAI: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PHƯƠNG HƯỚNG, NHIỆM VỤ, GIẢI PHÁP CỦA CÔNG TÁC</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XÂY DỰNG ĐẢNG VỀ ĐẠO ĐỨC NHIỆM KỲ ĐẠI HỘI XIII </a:t>
            </a:r>
            <a:br>
              <a:rPr lang="en-US"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672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941983" y="4047"/>
            <a:ext cx="8269356" cy="1200329"/>
          </a:xfrm>
          <a:prstGeom prst="rect">
            <a:avLst/>
          </a:prstGeom>
          <a:noFill/>
        </p:spPr>
        <p:txBody>
          <a:bodyPr wrap="square" rtlCol="0">
            <a:spAutoFit/>
          </a:bodyPr>
          <a:lstStyle/>
          <a:p>
            <a:pPr algn="ctr" fontAlgn="base"/>
            <a:r>
              <a:rPr lang="en-US" sz="1800" b="1" dirty="0">
                <a:solidFill>
                  <a:srgbClr val="FF0000"/>
                </a:solidFill>
                <a:effectLst/>
                <a:latin typeface="Times New Roman" panose="02020603050405020304" pitchFamily="18" charset="0"/>
                <a:ea typeface="Times New Roman" panose="02020603050405020304" pitchFamily="18" charset="0"/>
              </a:rPr>
              <a:t>PHẦN THỨ HAI:</a:t>
            </a:r>
            <a:br>
              <a:rPr lang="en-US" sz="1800" b="1" dirty="0">
                <a:solidFill>
                  <a:srgbClr val="FF0000"/>
                </a:solidFill>
                <a:effectLst/>
                <a:latin typeface="Times New Roman" panose="02020603050405020304" pitchFamily="18" charset="0"/>
                <a:ea typeface="Times New Roman" panose="02020603050405020304" pitchFamily="18" charset="0"/>
              </a:rPr>
            </a:br>
            <a:r>
              <a:rPr lang="en-US" b="1" dirty="0">
                <a:solidFill>
                  <a:srgbClr val="FF0000"/>
                </a:solidFill>
                <a:latin typeface="Times New Roman" panose="02020603050405020304" pitchFamily="18" charset="0"/>
              </a:rPr>
              <a:t>PHƯƠNG HƯỚNG, NHIỆM VỤ, GIẢI PHÁP CỦA CÔNG TÁC</a:t>
            </a:r>
          </a:p>
          <a:p>
            <a:pPr algn="ctr"/>
            <a:r>
              <a:rPr lang="en-US" b="1" dirty="0">
                <a:solidFill>
                  <a:srgbClr val="FF0000"/>
                </a:solidFill>
                <a:latin typeface="Times New Roman" panose="02020603050405020304" pitchFamily="18" charset="0"/>
              </a:rPr>
              <a:t>XÂY DỰNG ĐẢNG VỀ ĐẠO ĐỨC NHIỆM KỲ ĐẠI HỘI XIII </a:t>
            </a:r>
          </a:p>
          <a:p>
            <a:pPr algn="ctr"/>
            <a:endParaRPr lang="en-US" b="1" dirty="0"/>
          </a:p>
        </p:txBody>
      </p:sp>
      <p:graphicFrame>
        <p:nvGraphicFramePr>
          <p:cNvPr id="4" name="Diagram 3">
            <a:extLst>
              <a:ext uri="{FF2B5EF4-FFF2-40B4-BE49-F238E27FC236}">
                <a16:creationId xmlns:a16="http://schemas.microsoft.com/office/drawing/2014/main" xmlns="" id="{A2E29FBF-BED2-4615-8843-C3E57B510132}"/>
              </a:ext>
            </a:extLst>
          </p:cNvPr>
          <p:cNvGraphicFramePr/>
          <p:nvPr>
            <p:extLst>
              <p:ext uri="{D42A27DB-BD31-4B8C-83A1-F6EECF244321}">
                <p14:modId xmlns:p14="http://schemas.microsoft.com/office/powerpoint/2010/main" val="2817269448"/>
              </p:ext>
            </p:extLst>
          </p:nvPr>
        </p:nvGraphicFramePr>
        <p:xfrm>
          <a:off x="2031999" y="1038982"/>
          <a:ext cx="976189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xmlns="" id="{DDAFE4E2-AD8E-4CAC-8165-209FB96E647F}"/>
              </a:ext>
            </a:extLst>
          </p:cNvPr>
          <p:cNvSpPr txBox="1"/>
          <p:nvPr/>
        </p:nvSpPr>
        <p:spPr>
          <a:xfrm>
            <a:off x="2873291" y="2206895"/>
            <a:ext cx="401982"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xmlns="" id="{E30F570B-5CFB-4179-8DFC-27CE43F1A21A}"/>
              </a:ext>
            </a:extLst>
          </p:cNvPr>
          <p:cNvSpPr txBox="1"/>
          <p:nvPr/>
        </p:nvSpPr>
        <p:spPr>
          <a:xfrm>
            <a:off x="2844778" y="4676383"/>
            <a:ext cx="35844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2</a:t>
            </a:r>
          </a:p>
        </p:txBody>
      </p:sp>
      <p:sp>
        <p:nvSpPr>
          <p:cNvPr id="3" name="Oval 2">
            <a:extLst>
              <a:ext uri="{FF2B5EF4-FFF2-40B4-BE49-F238E27FC236}">
                <a16:creationId xmlns:a16="http://schemas.microsoft.com/office/drawing/2014/main" xmlns="" id="{444887FE-D4F3-074A-8D9F-2D937649AD00}"/>
              </a:ext>
            </a:extLst>
          </p:cNvPr>
          <p:cNvSpPr/>
          <p:nvPr/>
        </p:nvSpPr>
        <p:spPr>
          <a:xfrm>
            <a:off x="130630" y="1665914"/>
            <a:ext cx="2145003" cy="405162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4181610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150772" y="351487"/>
            <a:ext cx="9852338" cy="612732"/>
          </a:xfrm>
          <a:prstGeom prst="rect">
            <a:avLst/>
          </a:prstGeom>
          <a:noFill/>
        </p:spPr>
        <p:txBody>
          <a:bodyPr wrap="square" rtlCol="0">
            <a:spAutoFit/>
          </a:bodyPr>
          <a:lstStyle/>
          <a:p>
            <a:pPr indent="269875" algn="ctr">
              <a:lnSpc>
                <a:spcPct val="135000"/>
              </a:lnSpc>
            </a:pPr>
            <a:r>
              <a:rPr lang="en-US" sz="2800" b="1" dirty="0">
                <a:solidFill>
                  <a:srgbClr val="FF0000"/>
                </a:solidFill>
                <a:latin typeface="Times New Roman" panose="02020603050405020304" pitchFamily="18" charset="0"/>
                <a:ea typeface="Times New Roman" panose="02020603050405020304" pitchFamily="18" charset="0"/>
              </a:rPr>
              <a:t>1</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PHƯƠNG HƯỚNG XÂY DỰNG ĐẢNG VỀ ĐẠO </a:t>
            </a:r>
            <a:r>
              <a:rPr lang="en-US" sz="2800" b="1" dirty="0" smtClean="0">
                <a:solidFill>
                  <a:srgbClr val="FF0000"/>
                </a:solidFill>
                <a:latin typeface="Times New Roman" panose="02020603050405020304" pitchFamily="18" charset="0"/>
                <a:cs typeface="Times New Roman" panose="02020603050405020304" pitchFamily="18" charset="0"/>
              </a:rPr>
              <a:t>ĐỨC</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Horizontal Scroll 3">
            <a:extLst>
              <a:ext uri="{FF2B5EF4-FFF2-40B4-BE49-F238E27FC236}">
                <a16:creationId xmlns:a16="http://schemas.microsoft.com/office/drawing/2014/main" xmlns="" id="{5E84EF30-CAD8-4740-8545-0FAA56D5192E}"/>
              </a:ext>
            </a:extLst>
          </p:cNvPr>
          <p:cNvSpPr/>
          <p:nvPr/>
        </p:nvSpPr>
        <p:spPr>
          <a:xfrm>
            <a:off x="174293" y="1244990"/>
            <a:ext cx="7852107" cy="5068724"/>
          </a:xfrm>
          <a:prstGeom prst="horizontalScroll">
            <a:avLst>
              <a:gd name="adj" fmla="val 506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274320" rIns="91440" bIns="0" rtlCol="0" anchor="ctr"/>
          <a:lstStyle/>
          <a:p>
            <a:pPr lvl="0" algn="just"/>
            <a:r>
              <a:rPr lang="en-US" sz="2800" dirty="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Tăng </a:t>
            </a:r>
            <a:r>
              <a:rPr lang="en-US" sz="3200" dirty="0" err="1">
                <a:solidFill>
                  <a:srgbClr val="FF0000"/>
                </a:solidFill>
                <a:latin typeface="Times New Roman" panose="02020603050405020304" pitchFamily="18" charset="0"/>
                <a:cs typeface="Times New Roman" panose="02020603050405020304" pitchFamily="18" charset="0"/>
              </a:rPr>
              <a:t>cường</a:t>
            </a:r>
            <a:r>
              <a:rPr lang="en-US" sz="3200" dirty="0">
                <a:solidFill>
                  <a:srgbClr val="FF0000"/>
                </a:solidFill>
                <a:latin typeface="Times New Roman" panose="02020603050405020304" pitchFamily="18" charset="0"/>
                <a:cs typeface="Times New Roman" panose="02020603050405020304" pitchFamily="18" charset="0"/>
              </a:rPr>
              <a:t> công tác xây dựng, chỉnh </a:t>
            </a:r>
            <a:r>
              <a:rPr lang="en-US" sz="3200" dirty="0" err="1">
                <a:solidFill>
                  <a:srgbClr val="FF0000"/>
                </a:solidFill>
                <a:latin typeface="Times New Roman" panose="02020603050405020304" pitchFamily="18" charset="0"/>
                <a:cs typeface="Times New Roman" panose="02020603050405020304" pitchFamily="18" charset="0"/>
              </a:rPr>
              <a:t>đốn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Đảng</a:t>
            </a:r>
            <a:r>
              <a:rPr lang="en-US" sz="3200" dirty="0">
                <a:solidFill>
                  <a:srgbClr val="FF0000"/>
                </a:solidFill>
                <a:latin typeface="Times New Roman" panose="02020603050405020304" pitchFamily="18" charset="0"/>
                <a:cs typeface="Times New Roman" panose="02020603050405020304" pitchFamily="18" charset="0"/>
              </a:rPr>
              <a:t> về chính trị, tư </a:t>
            </a:r>
            <a:r>
              <a:rPr lang="en-US" sz="3200" dirty="0" err="1">
                <a:solidFill>
                  <a:srgbClr val="FF0000"/>
                </a:solidFill>
                <a:latin typeface="Times New Roman" panose="02020603050405020304" pitchFamily="18" charset="0"/>
                <a:cs typeface="Times New Roman" panose="02020603050405020304" pitchFamily="18" charset="0"/>
              </a:rPr>
              <a:t>tưởng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đức</a:t>
            </a:r>
            <a:r>
              <a:rPr lang="en-US" sz="3200" b="1">
                <a:solidFill>
                  <a:srgbClr val="FF0000"/>
                </a:solidFill>
                <a:latin typeface="Times New Roman" panose="02020603050405020304" pitchFamily="18" charset="0"/>
                <a:cs typeface="Times New Roman" panose="02020603050405020304" pitchFamily="18" charset="0"/>
              </a:rPr>
              <a:t>. </a:t>
            </a:r>
            <a:r>
              <a:rPr lang="en-US" sz="3200">
                <a:solidFill>
                  <a:srgbClr val="FF0000"/>
                </a:solidFill>
                <a:latin typeface="Times New Roman" panose="02020603050405020304" pitchFamily="18" charset="0"/>
                <a:cs typeface="Times New Roman" panose="02020603050405020304" pitchFamily="18" charset="0"/>
              </a:rPr>
              <a:t>Kiên </a:t>
            </a:r>
            <a:r>
              <a:rPr lang="en-US" sz="3200" dirty="0">
                <a:solidFill>
                  <a:srgbClr val="FF0000"/>
                </a:solidFill>
                <a:latin typeface="Times New Roman" panose="02020603050405020304" pitchFamily="18" charset="0"/>
                <a:cs typeface="Times New Roman" panose="02020603050405020304" pitchFamily="18" charset="0"/>
              </a:rPr>
              <a:t>quyết, </a:t>
            </a:r>
            <a:r>
              <a:rPr lang="en-US" sz="3200" dirty="0" err="1">
                <a:solidFill>
                  <a:srgbClr val="FF0000"/>
                </a:solidFill>
                <a:latin typeface="Times New Roman" panose="02020603050405020304" pitchFamily="18" charset="0"/>
                <a:cs typeface="Times New Roman" panose="02020603050405020304" pitchFamily="18" charset="0"/>
              </a:rPr>
              <a:t>kiên</a:t>
            </a:r>
            <a:r>
              <a:rPr lang="en-US" sz="3200" dirty="0">
                <a:solidFill>
                  <a:srgbClr val="FF0000"/>
                </a:solidFill>
                <a:latin typeface="Times New Roman" panose="02020603050405020304" pitchFamily="18" charset="0"/>
                <a:cs typeface="Times New Roman" panose="02020603050405020304" pitchFamily="18" charset="0"/>
              </a:rPr>
              <a:t> trì </a:t>
            </a:r>
            <a:r>
              <a:rPr lang="en-US" sz="3200" dirty="0" err="1">
                <a:solidFill>
                  <a:srgbClr val="FF0000"/>
                </a:solidFill>
                <a:latin typeface="Times New Roman" panose="02020603050405020304" pitchFamily="18" charset="0"/>
                <a:cs typeface="Times New Roman" panose="02020603050405020304" pitchFamily="18" charset="0"/>
              </a:rPr>
              <a:t>đấu</a:t>
            </a:r>
            <a:r>
              <a:rPr lang="en-US" sz="3200" dirty="0">
                <a:solidFill>
                  <a:srgbClr val="FF0000"/>
                </a:solidFill>
                <a:latin typeface="Times New Roman" panose="02020603050405020304" pitchFamily="18" charset="0"/>
                <a:cs typeface="Times New Roman" panose="02020603050405020304" pitchFamily="18" charset="0"/>
              </a:rPr>
              <a:t> tranh </a:t>
            </a:r>
            <a:r>
              <a:rPr lang="en-US" sz="3200" dirty="0" err="1">
                <a:solidFill>
                  <a:srgbClr val="FF0000"/>
                </a:solidFill>
                <a:latin typeface="Times New Roman" panose="02020603050405020304" pitchFamily="18" charset="0"/>
                <a:cs typeface="Times New Roman" panose="02020603050405020304" pitchFamily="18" charset="0"/>
              </a:rPr>
              <a:t>ngăn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chặn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đẩy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lùi</a:t>
            </a:r>
            <a:r>
              <a:rPr lang="en-US" sz="3200" dirty="0">
                <a:solidFill>
                  <a:srgbClr val="FF0000"/>
                </a:solidFill>
                <a:latin typeface="Times New Roman" panose="02020603050405020304" pitchFamily="18" charset="0"/>
                <a:cs typeface="Times New Roman" panose="02020603050405020304" pitchFamily="18" charset="0"/>
              </a:rPr>
              <a:t> sự suy </a:t>
            </a:r>
            <a:r>
              <a:rPr lang="en-US" sz="3200" dirty="0" err="1">
                <a:solidFill>
                  <a:srgbClr val="FF0000"/>
                </a:solidFill>
                <a:latin typeface="Times New Roman" panose="02020603050405020304" pitchFamily="18" charset="0"/>
                <a:cs typeface="Times New Roman" panose="02020603050405020304" pitchFamily="18" charset="0"/>
              </a:rPr>
              <a:t>thoái</a:t>
            </a:r>
            <a:r>
              <a:rPr lang="en-US" sz="3200" dirty="0">
                <a:solidFill>
                  <a:srgbClr val="FF0000"/>
                </a:solidFill>
                <a:latin typeface="Times New Roman" panose="02020603050405020304" pitchFamily="18" charset="0"/>
                <a:cs typeface="Times New Roman" panose="02020603050405020304" pitchFamily="18" charset="0"/>
              </a:rPr>
              <a:t> về tư </a:t>
            </a:r>
            <a:r>
              <a:rPr lang="en-US" sz="3200" dirty="0" err="1">
                <a:solidFill>
                  <a:srgbClr val="FF0000"/>
                </a:solidFill>
                <a:latin typeface="Times New Roman" panose="02020603050405020304" pitchFamily="18" charset="0"/>
                <a:cs typeface="Times New Roman" panose="02020603050405020304" pitchFamily="18" charset="0"/>
              </a:rPr>
              <a:t>tưởng</a:t>
            </a:r>
            <a:r>
              <a:rPr lang="en-US" sz="3200" dirty="0">
                <a:solidFill>
                  <a:srgbClr val="FF0000"/>
                </a:solidFill>
                <a:latin typeface="Times New Roman" panose="02020603050405020304" pitchFamily="18" charset="0"/>
                <a:cs typeface="Times New Roman" panose="02020603050405020304" pitchFamily="18" charset="0"/>
              </a:rPr>
              <a:t> chính trị, </a:t>
            </a:r>
            <a:r>
              <a:rPr lang="en-US" sz="3200" b="1" dirty="0" err="1">
                <a:solidFill>
                  <a:srgbClr val="FF0000"/>
                </a:solidFill>
                <a:latin typeface="Times New Roman" panose="02020603050405020304" pitchFamily="18" charset="0"/>
                <a:cs typeface="Times New Roman" panose="02020603050405020304" pitchFamily="18" charset="0"/>
              </a:rPr>
              <a:t>đạo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biểu</a:t>
            </a:r>
            <a:r>
              <a:rPr lang="en-US" sz="3200" dirty="0">
                <a:solidFill>
                  <a:srgbClr val="FF0000"/>
                </a:solidFill>
                <a:latin typeface="Times New Roman" panose="02020603050405020304" pitchFamily="18" charset="0"/>
                <a:cs typeface="Times New Roman" panose="02020603050405020304" pitchFamily="18" charset="0"/>
              </a:rPr>
              <a:t> hiện "</a:t>
            </a:r>
            <a:r>
              <a:rPr lang="en-US" sz="3200" i="1" dirty="0" err="1">
                <a:solidFill>
                  <a:srgbClr val="FF0000"/>
                </a:solidFill>
                <a:latin typeface="Times New Roman" panose="02020603050405020304" pitchFamily="18" charset="0"/>
                <a:cs typeface="Times New Roman" panose="02020603050405020304" pitchFamily="18" charset="0"/>
              </a:rPr>
              <a:t>tự</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diễn</a:t>
            </a:r>
            <a:r>
              <a:rPr lang="en-US" sz="3200" i="1" dirty="0">
                <a:solidFill>
                  <a:srgbClr val="FF0000"/>
                </a:solidFill>
                <a:latin typeface="Times New Roman" panose="02020603050405020304" pitchFamily="18" charset="0"/>
                <a:cs typeface="Times New Roman" panose="02020603050405020304" pitchFamily="18" charset="0"/>
              </a:rPr>
              <a:t> biến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tự</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chuyển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hóa</a:t>
            </a:r>
            <a:r>
              <a:rPr lang="en-US" sz="3200" dirty="0">
                <a:solidFill>
                  <a:srgbClr val="FF0000"/>
                </a:solidFill>
                <a:latin typeface="Times New Roman" panose="02020603050405020304" pitchFamily="18" charset="0"/>
                <a:cs typeface="Times New Roman" panose="02020603050405020304" pitchFamily="18" charset="0"/>
              </a:rPr>
              <a:t>" trong nội bộ.</a:t>
            </a:r>
          </a:p>
        </p:txBody>
      </p:sp>
      <p:pic>
        <p:nvPicPr>
          <p:cNvPr id="9" name="Picture 8">
            <a:extLst>
              <a:ext uri="{FF2B5EF4-FFF2-40B4-BE49-F238E27FC236}">
                <a16:creationId xmlns:a16="http://schemas.microsoft.com/office/drawing/2014/main" xmlns="" id="{A399AD2A-F9C6-4DFA-B15B-B79A139B1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1786" y="2080150"/>
            <a:ext cx="4020214" cy="2697700"/>
          </a:xfrm>
          <a:prstGeom prst="rect">
            <a:avLst/>
          </a:prstGeom>
        </p:spPr>
      </p:pic>
    </p:spTree>
    <p:extLst>
      <p:ext uri="{BB962C8B-B14F-4D97-AF65-F5344CB8AC3E}">
        <p14:creationId xmlns:p14="http://schemas.microsoft.com/office/powerpoint/2010/main" val="1802426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1850554" y="261335"/>
            <a:ext cx="10341446" cy="612732"/>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NHIỆM VỤ TẬP TRUNG XÂY DỰNG ĐẢNG VỀ ĐẠO </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ĐỨC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Horizontal Scroll 3">
            <a:extLst>
              <a:ext uri="{FF2B5EF4-FFF2-40B4-BE49-F238E27FC236}">
                <a16:creationId xmlns:a16="http://schemas.microsoft.com/office/drawing/2014/main" xmlns="" id="{5E84EF30-CAD8-4740-8545-0FAA56D5192E}"/>
              </a:ext>
            </a:extLst>
          </p:cNvPr>
          <p:cNvSpPr/>
          <p:nvPr/>
        </p:nvSpPr>
        <p:spPr>
          <a:xfrm>
            <a:off x="174293" y="1244990"/>
            <a:ext cx="11815649" cy="5344496"/>
          </a:xfrm>
          <a:prstGeom prst="horizontalScroll">
            <a:avLst>
              <a:gd name="adj" fmla="val 506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Nhiệm vụ thứ nhất: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Kiên quyết, kiên trì thực hiện Nghị quyết Trung ương 4 khóa XI, Nghị quyết Trung ương 4 khóa XII về xây dựng Đảng gắn với đẩy mạnh học tập và làm theo tư tưởng, đạo đức, phong cách Hồ Chí Minh</a:t>
            </a: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srgbClr val="FF0000"/>
              </a:solidFill>
              <a:effectLst/>
              <a:uLnTx/>
              <a:uFillTx/>
              <a:latin typeface="Century Gothic"/>
              <a:ea typeface="+mn-ea"/>
              <a:cs typeface="+mn-cs"/>
            </a:endParaRPr>
          </a:p>
        </p:txBody>
      </p:sp>
    </p:spTree>
    <p:extLst>
      <p:ext uri="{BB962C8B-B14F-4D97-AF65-F5344CB8AC3E}">
        <p14:creationId xmlns:p14="http://schemas.microsoft.com/office/powerpoint/2010/main" val="3387670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240924" y="145425"/>
            <a:ext cx="9749018" cy="9510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NHIỆM VỤ TẬP TRUNG XÂY DỰNG ĐẢNG VỀ ĐẠO ĐỨC</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 name="Horizontal Scroll 3">
            <a:extLst>
              <a:ext uri="{FF2B5EF4-FFF2-40B4-BE49-F238E27FC236}">
                <a16:creationId xmlns:a16="http://schemas.microsoft.com/office/drawing/2014/main" xmlns="" id="{5E84EF30-CAD8-4740-8545-0FAA56D5192E}"/>
              </a:ext>
            </a:extLst>
          </p:cNvPr>
          <p:cNvSpPr/>
          <p:nvPr/>
        </p:nvSpPr>
        <p:spPr>
          <a:xfrm>
            <a:off x="174293" y="1244990"/>
            <a:ext cx="11815649" cy="5344496"/>
          </a:xfrm>
          <a:prstGeom prst="horizontalScroll">
            <a:avLst>
              <a:gd name="adj" fmla="val 506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Nhiệm vụ thứ nhất: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Thực hiện nghiêm tự phê bình và phê bình từ Trung ương đến chi bộ.</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Calibri" panose="020F0502020204030204" pitchFamily="34" charset="0"/>
                <a:ea typeface="Calibri" panose="020F0502020204030204" pitchFamily="34" charset="0"/>
                <a:cs typeface="Times New Roman" panose="02020603050405020304" pitchFamily="18" charset="0"/>
              </a:rPr>
              <a:t>+ C</a:t>
            </a:r>
            <a:r>
              <a:rPr kumimoji="0" lang="en-US" sz="32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ấp ủy cấp trên </a:t>
            </a:r>
            <a:r>
              <a:rPr kumimoji="0" lang="en-US" sz="32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chủ động gợi ý kiểm điểm </a:t>
            </a:r>
            <a:r>
              <a:rPr kumimoji="0" lang="en-US" sz="32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đối với tập thể, cá nhân ở những nơi có vấn đề phức tạp, có biểu </a:t>
            </a:r>
            <a:r>
              <a:rPr kumimoji="0" lang="vi-VN"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hiện suy thoái, "tự diễn biến", "tự chuyển hóa";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Times New Roman" panose="02020603050405020304" pitchFamily="18" charset="0"/>
                <a:ea typeface="Times New Roman" panose="02020603050405020304" pitchFamily="18" charset="0"/>
              </a:rPr>
              <a:t>+ C</a:t>
            </a: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oi trọng kiểm tra việc khắc phục hạn chế, khuyết điểm.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srgbClr val="FF0000"/>
              </a:solidFill>
              <a:effectLst/>
              <a:uLnTx/>
              <a:uFillTx/>
              <a:latin typeface="Century Gothic"/>
              <a:ea typeface="+mn-ea"/>
              <a:cs typeface="+mn-cs"/>
            </a:endParaRPr>
          </a:p>
        </p:txBody>
      </p:sp>
    </p:spTree>
    <p:extLst>
      <p:ext uri="{BB962C8B-B14F-4D97-AF65-F5344CB8AC3E}">
        <p14:creationId xmlns:p14="http://schemas.microsoft.com/office/powerpoint/2010/main" val="252866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70" y="53716"/>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125013" y="145425"/>
            <a:ext cx="9594761" cy="9510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NHIỆM VỤ TẬP TRUNG XÂY DỰNG ĐẢNG VỀ ĐẠO ĐỨC</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 name="Horizontal Scroll 3">
            <a:extLst>
              <a:ext uri="{FF2B5EF4-FFF2-40B4-BE49-F238E27FC236}">
                <a16:creationId xmlns:a16="http://schemas.microsoft.com/office/drawing/2014/main" xmlns="" id="{5E84EF30-CAD8-4740-8545-0FAA56D5192E}"/>
              </a:ext>
            </a:extLst>
          </p:cNvPr>
          <p:cNvSpPr/>
          <p:nvPr/>
        </p:nvSpPr>
        <p:spPr>
          <a:xfrm>
            <a:off x="337546" y="550114"/>
            <a:ext cx="12013724" cy="6361602"/>
          </a:xfrm>
          <a:prstGeom prst="horizontalScroll">
            <a:avLst>
              <a:gd name="adj" fmla="val 1040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Nhiệm vụ thứ 2: </a:t>
            </a:r>
          </a:p>
          <a:p>
            <a:pPr algn="just" fontAlgn="base">
              <a:defRPr/>
            </a:pPr>
            <a:r>
              <a:rPr kumimoji="0" lang="en-US" sz="26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Bổ sung, hoàn thiện các chuẩn mực đạo đức cách mạng </a:t>
            </a: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 hợp </a:t>
            </a:r>
            <a:r>
              <a:rPr kumimoji="0" lang="en-US" sz="26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 cán bộ, đảng viên tự giác </a:t>
            </a: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 dưỡng, rèn luyện, ứng xử hằng ngày. </a:t>
            </a:r>
            <a:endParaRPr kumimoji="0" lang="en-US" sz="26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defTabSz="457200" rtl="0" eaLnBrk="1" fontAlgn="base" latinLnBrk="0" hangingPunct="1">
              <a:lnSpc>
                <a:spcPct val="100000"/>
              </a:lnSpc>
              <a:spcBef>
                <a:spcPts val="0"/>
              </a:spcBef>
              <a:spcAft>
                <a:spcPts val="0"/>
              </a:spcAft>
              <a:buClrTx/>
              <a:buSzTx/>
              <a:buFontTx/>
              <a:buChar char="-"/>
              <a:tabLst/>
              <a:defRPr/>
            </a:pPr>
            <a:r>
              <a:rPr kumimoji="0" lang="vi-VN" sz="2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Đẩy mạnh giáo dục đạo đức cách mạng, làm cho mỗi cán bộ, đảng viên thấy rõ </a:t>
            </a:r>
            <a:r>
              <a:rPr kumimoji="0" lang="vi-VN"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bổn phận và trách nhiệm </a:t>
            </a:r>
            <a:r>
              <a:rPr kumimoji="0" lang="vi-VN" sz="2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của mình, luôn </a:t>
            </a:r>
            <a:r>
              <a:rPr kumimoji="0" lang="vi-VN"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vững vàng trước mọi khó khăn, thách thức và không bị cám dỗ bởi vật chất, tiền tài, danh vọng</a:t>
            </a:r>
            <a:r>
              <a:rPr kumimoji="0" lang="vi-VN" sz="2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đấu tranh có hiệu quả với chủ nghĩa cá nhân, bệnh quan liêu, cơ hội, cục bộ, bè phái, mất đoàn kết nội bộ.</a:t>
            </a:r>
            <a:endParaRPr kumimoji="0" lang="en-US" sz="2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457200" indent="-457200" algn="just" fontAlgn="base">
              <a:buFontTx/>
              <a:buChar char="-"/>
              <a:defRPr/>
            </a:pPr>
            <a:r>
              <a:rPr kumimoji="0" lang="en-US" sz="26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Nâng cao ý thức tu dưỡng, rèn luyện đạo đức suốt đời, thường xuyên “tự soi”, “tự sửa” và nêu cao </a:t>
            </a: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 dự, lòng tự trọng của người đảng viên.</a:t>
            </a:r>
            <a:endParaRPr kumimoji="0" lang="en-US" sz="26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defTabSz="457200" rtl="0" eaLnBrk="1" fontAlgn="base" latinLnBrk="0" hangingPunct="1">
              <a:lnSpc>
                <a:spcPct val="100000"/>
              </a:lnSpc>
              <a:spcBef>
                <a:spcPts val="0"/>
              </a:spcBef>
              <a:spcAft>
                <a:spcPts val="0"/>
              </a:spcAft>
              <a:buClrTx/>
              <a:buSzTx/>
              <a:buFontTx/>
              <a:buChar char="-"/>
              <a:tabLst/>
              <a:defRPr/>
            </a:pP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457200" rtl="0" eaLnBrk="1" fontAlgn="base"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43562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0" y="-1"/>
            <a:ext cx="12237662" cy="6883685"/>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1931831" y="145425"/>
            <a:ext cx="9517487" cy="674031"/>
          </a:xfrm>
          <a:prstGeom prst="rect">
            <a:avLst/>
          </a:prstGeom>
          <a:noFill/>
        </p:spPr>
        <p:txBody>
          <a:bodyPr wrap="square" rtlCol="0">
            <a:spAutoFit/>
          </a:bodyPr>
          <a:lstStyle/>
          <a:p>
            <a:pPr indent="269875" algn="ctr">
              <a:lnSpc>
                <a:spcPct val="135000"/>
              </a:lnSpc>
            </a:pPr>
            <a:r>
              <a:rPr lang="en-US" sz="2800" b="1" dirty="0">
                <a:solidFill>
                  <a:srgbClr val="FF0000"/>
                </a:solidFill>
                <a:effectLst/>
                <a:latin typeface="Times New Roman" panose="02020603050405020304" pitchFamily="18" charset="0"/>
                <a:ea typeface="Times New Roman" panose="02020603050405020304" pitchFamily="18" charset="0"/>
              </a:rPr>
              <a:t>2.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NHIỆM VỤ TẬP TRUNG XÂY DỰNG ĐẢNG VỀ ĐẠO ĐỨC </a:t>
            </a:r>
            <a:endParaRPr lang="en-US" sz="2400" dirty="0"/>
          </a:p>
        </p:txBody>
      </p:sp>
      <p:sp>
        <p:nvSpPr>
          <p:cNvPr id="4" name="Horizontal Scroll 3">
            <a:extLst>
              <a:ext uri="{FF2B5EF4-FFF2-40B4-BE49-F238E27FC236}">
                <a16:creationId xmlns:a16="http://schemas.microsoft.com/office/drawing/2014/main" xmlns="" id="{5E84EF30-CAD8-4740-8545-0FAA56D5192E}"/>
              </a:ext>
            </a:extLst>
          </p:cNvPr>
          <p:cNvSpPr/>
          <p:nvPr/>
        </p:nvSpPr>
        <p:spPr>
          <a:xfrm>
            <a:off x="278196" y="723042"/>
            <a:ext cx="11913803" cy="5780499"/>
          </a:xfrm>
          <a:prstGeom prst="horizontalScroll">
            <a:avLst>
              <a:gd name="adj" fmla="val 895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lgn="just" fontAlgn="base"/>
            <a:r>
              <a:rPr lang="en-US" sz="3200" b="1">
                <a:solidFill>
                  <a:srgbClr val="FF0000"/>
                </a:solidFill>
                <a:latin typeface="Times New Roman" panose="02020603050405020304" pitchFamily="18" charset="0"/>
                <a:cs typeface="Times New Roman" panose="02020603050405020304" pitchFamily="18" charset="0"/>
              </a:rPr>
              <a:t>Nhiệm vụ thứ 3: </a:t>
            </a:r>
            <a:r>
              <a:rPr lang="vi-VN" sz="3200">
                <a:solidFill>
                  <a:srgbClr val="FF0000"/>
                </a:solidFill>
                <a:latin typeface="Times New Roman" panose="02020603050405020304" pitchFamily="18" charset="0"/>
                <a:cs typeface="Times New Roman" panose="02020603050405020304" pitchFamily="18" charset="0"/>
              </a:rPr>
              <a:t>Thực hiện tốt các quy định về trách nhiệm nêu gương</a:t>
            </a:r>
            <a:r>
              <a:rPr lang="en-US" sz="3200">
                <a:solidFill>
                  <a:srgbClr val="FF0000"/>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cán bộ có chức vụ càng cao càng phải gương mẫu. </a:t>
            </a:r>
            <a:r>
              <a:rPr lang="vi-VN" sz="3200" b="1">
                <a:solidFill>
                  <a:srgbClr val="FF0000"/>
                </a:solidFill>
                <a:latin typeface="Times New Roman" panose="02020603050405020304" pitchFamily="18" charset="0"/>
                <a:cs typeface="Times New Roman" panose="02020603050405020304" pitchFamily="18" charset="0"/>
              </a:rPr>
              <a:t>Nêu gương phải thực sự trở thành một nội dung quan trọng trong phương thức lãnh đạo của Đảng. </a:t>
            </a:r>
            <a:endParaRPr lang="en-US" sz="3200" b="1">
              <a:solidFill>
                <a:srgbClr val="FF0000"/>
              </a:solidFill>
              <a:latin typeface="Times New Roman" panose="02020603050405020304" pitchFamily="18" charset="0"/>
              <a:cs typeface="Times New Roman" panose="02020603050405020304" pitchFamily="18" charset="0"/>
            </a:endParaRPr>
          </a:p>
          <a:p>
            <a:pPr algn="just" fontAlgn="base"/>
            <a:r>
              <a:rPr lang="en-US" sz="3200" b="1">
                <a:solidFill>
                  <a:srgbClr val="FF0000"/>
                </a:solidFill>
                <a:latin typeface="Times New Roman" panose="02020603050405020304" pitchFamily="18" charset="0"/>
                <a:cs typeface="Times New Roman" panose="02020603050405020304" pitchFamily="18" charset="0"/>
              </a:rPr>
              <a:t>Nhiệm vụ thứ 4: </a:t>
            </a:r>
            <a:r>
              <a:rPr lang="vi-VN" sz="3200">
                <a:solidFill>
                  <a:srgbClr val="FF0000"/>
                </a:solidFill>
                <a:latin typeface="Times New Roman" panose="02020603050405020304" pitchFamily="18" charset="0"/>
                <a:cs typeface="Times New Roman" panose="02020603050405020304" pitchFamily="18" charset="0"/>
              </a:rPr>
              <a:t>Coi trọng công tác kiểm tra, giám sát trong Đảng, kết hợp với phát huy vai trò giám sát của báo chí và nhân dân đối với trách nhiệm nêu gương của cán bộ, đảng viên.</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614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0" y="-1"/>
            <a:ext cx="12237662" cy="6883685"/>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240923" y="145425"/>
            <a:ext cx="9478851" cy="9510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NHIỆM VỤ TẬP TRUNG XÂY DỰNG ĐẢNG VỀ ĐẠO ĐỨC </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 name="Horizontal Scroll 3">
            <a:extLst>
              <a:ext uri="{FF2B5EF4-FFF2-40B4-BE49-F238E27FC236}">
                <a16:creationId xmlns:a16="http://schemas.microsoft.com/office/drawing/2014/main" xmlns="" id="{5E84EF30-CAD8-4740-8545-0FAA56D5192E}"/>
              </a:ext>
            </a:extLst>
          </p:cNvPr>
          <p:cNvSpPr/>
          <p:nvPr/>
        </p:nvSpPr>
        <p:spPr>
          <a:xfrm>
            <a:off x="278196" y="723042"/>
            <a:ext cx="11913803" cy="5780499"/>
          </a:xfrm>
          <a:prstGeom prst="horizontalScroll">
            <a:avLst>
              <a:gd name="adj" fmla="val 895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Nhiệm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vụ</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thứ</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5 </a:t>
            </a:r>
            <a:endParaRPr lang="en-US" sz="3200" b="1" dirty="0">
              <a:solidFill>
                <a:srgbClr val="FF0000"/>
              </a:solidFill>
              <a:latin typeface="Times New Roman" panose="02020603050405020304" pitchFamily="18" charset="0"/>
              <a:cs typeface="Times New Roman" panose="02020603050405020304" pitchFamily="18"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Kịp</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thời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biểu</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dương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điển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tiên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tấm</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gương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sáng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đạo</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đức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lối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đấu</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tranh</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mạnh</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mẽ</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biểu</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lệch</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lạc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xử</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lý</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nghiêm</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hành</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phạm</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đạo</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đức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lối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algn="just" fontAlgn="base"/>
            <a:r>
              <a:rPr lang="en-US" sz="3200" b="1" dirty="0" err="1">
                <a:solidFill>
                  <a:srgbClr val="FF0000"/>
                </a:solidFill>
                <a:latin typeface="Times New Roman" panose="02020603050405020304" pitchFamily="18" charset="0"/>
                <a:cs typeface="Times New Roman" panose="02020603050405020304" pitchFamily="18" charset="0"/>
              </a:rPr>
              <a:t>Nhiệm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vụ</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a:t>
            </a:r>
            <a:r>
              <a:rPr lang="en-US" sz="3200" b="1" dirty="0">
                <a:solidFill>
                  <a:srgbClr val="FF0000"/>
                </a:solidFill>
                <a:latin typeface="Times New Roman" panose="02020603050405020304" pitchFamily="18" charset="0"/>
                <a:cs typeface="Times New Roman" panose="02020603050405020304" pitchFamily="18" charset="0"/>
              </a:rPr>
              <a:t>  6: </a:t>
            </a:r>
          </a:p>
          <a:p>
            <a:pPr algn="just" fontAlgn="base"/>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hợp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giữa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giữ</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kỷ</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kỷ</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bồi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dưỡng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đức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viên</a:t>
            </a:r>
            <a:r>
              <a:rPr lang="en-US" sz="3200" dirty="0">
                <a:solidFill>
                  <a:srgbClr val="FF0000"/>
                </a:solidFill>
                <a:latin typeface="Times New Roman" panose="02020603050405020304" pitchFamily="18" charset="0"/>
                <a:cs typeface="Times New Roman" panose="02020603050405020304" pitchFamily="18" charset="0"/>
              </a:rPr>
              <a:t>. </a:t>
            </a: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63312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2F8CB-3618-47B6-9FD2-C35AA5910DC0}"/>
              </a:ext>
            </a:extLst>
          </p:cNvPr>
          <p:cNvSpPr>
            <a:spLocks noGrp="1"/>
          </p:cNvSpPr>
          <p:nvPr>
            <p:ph type="title"/>
          </p:nvPr>
        </p:nvSpPr>
        <p:spPr>
          <a:xfrm>
            <a:off x="667657" y="2672873"/>
            <a:ext cx="10798629" cy="2276497"/>
          </a:xfrm>
        </p:spPr>
        <p:txBody>
          <a:bodyPr/>
          <a:lstStyle/>
          <a:p>
            <a:pPr indent="269875" algn="ctr">
              <a:lnSpc>
                <a:spcPct val="130000"/>
              </a:lnSpc>
            </a:pPr>
            <a:r>
              <a:rPr lang="en-US" sz="3500" b="1" dirty="0">
                <a:solidFill>
                  <a:srgbClr val="FF0000"/>
                </a:solidFill>
                <a:latin typeface="Times New Roman" panose="02020603050405020304" pitchFamily="18" charset="0"/>
                <a:cs typeface="Times New Roman" panose="02020603050405020304" pitchFamily="18" charset="0"/>
              </a:rPr>
              <a:t>PHẦN THỨ NHẤT:</a:t>
            </a:r>
            <a:r>
              <a:rPr lang="en-US" sz="3200" b="1" dirty="0">
                <a:solidFill>
                  <a:srgbClr val="FF0000"/>
                </a:solidFill>
                <a:latin typeface="Times New Roman" panose="02020603050405020304" pitchFamily="18" charset="0"/>
                <a:cs typeface="Times New Roman" panose="02020603050405020304" pitchFamily="18" charset="0"/>
              </a:rPr>
              <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CÔNG TÁC XÂY DỰNG CHỈNH ĐỐN ĐẢNG VỀ ĐẠO ĐỨC NHIỆM </a:t>
            </a: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KỲ XII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5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70" y="53716"/>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202287" y="145425"/>
            <a:ext cx="9234152" cy="867930"/>
          </a:xfrm>
          <a:prstGeom prst="rect">
            <a:avLst/>
          </a:prstGeom>
          <a:noFill/>
        </p:spPr>
        <p:txBody>
          <a:bodyPr wrap="square" rtlCol="0">
            <a:spAutoFit/>
          </a:bodyPr>
          <a:lstStyle/>
          <a:p>
            <a:pPr indent="269875" algn="ctr">
              <a:lnSpc>
                <a:spcPct val="135000"/>
              </a:lnSpc>
            </a:pPr>
            <a:r>
              <a:rPr lang="en-US" sz="2400" b="1" dirty="0">
                <a:solidFill>
                  <a:srgbClr val="FF0000"/>
                </a:solidFill>
                <a:effectLst/>
                <a:latin typeface="Times New Roman" panose="02020603050405020304" pitchFamily="18" charset="0"/>
                <a:ea typeface="Times New Roman" panose="02020603050405020304" pitchFamily="18" charset="0"/>
              </a:rPr>
              <a:t>2.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NHIỆM VỤ TẬP TRUNG XÂY DỰNG ĐẢNG VỀ ĐẠO ĐỨC </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Horizontal Scroll 3">
            <a:extLst>
              <a:ext uri="{FF2B5EF4-FFF2-40B4-BE49-F238E27FC236}">
                <a16:creationId xmlns:a16="http://schemas.microsoft.com/office/drawing/2014/main" xmlns="" id="{5E84EF30-CAD8-4740-8545-0FAA56D5192E}"/>
              </a:ext>
            </a:extLst>
          </p:cNvPr>
          <p:cNvSpPr/>
          <p:nvPr/>
        </p:nvSpPr>
        <p:spPr>
          <a:xfrm>
            <a:off x="628117" y="717162"/>
            <a:ext cx="11207711" cy="5786379"/>
          </a:xfrm>
          <a:prstGeom prst="horizontalScroll">
            <a:avLst>
              <a:gd name="adj" fmla="val 862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lgn="just" fontAlgn="base"/>
            <a:r>
              <a:rPr lang="en-US" sz="3200" b="1">
                <a:solidFill>
                  <a:srgbClr val="FF0000"/>
                </a:solidFill>
                <a:latin typeface="Times New Roman" panose="02020603050405020304" pitchFamily="18" charset="0"/>
                <a:cs typeface="Times New Roman" panose="02020603050405020304" pitchFamily="18" charset="0"/>
              </a:rPr>
              <a:t>Nhiệm vụ thứ 7: </a:t>
            </a:r>
          </a:p>
          <a:p>
            <a:pPr algn="just" fontAlgn="base"/>
            <a:r>
              <a:rPr lang="en-US" sz="3200">
                <a:solidFill>
                  <a:srgbClr val="FF0000"/>
                </a:solidFill>
                <a:latin typeface="Times New Roman" panose="02020603050405020304" pitchFamily="18" charset="0"/>
                <a:cs typeface="Times New Roman" panose="02020603050405020304" pitchFamily="18" charset="0"/>
              </a:rPr>
              <a:t>Thực hiện có hiệu quả việc giám sát của các cơ quan dân cử, Mặt trận Tổ quốc, các tổ chức chính trị - xã hội và nhân dân đối với việc tu dưỡng, rèn luyện đạo đức, lối sống của cán bộ, đảng viên, nhất là người đứng đầu và cán bộ chủ chốt. </a:t>
            </a:r>
          </a:p>
          <a:p>
            <a:pPr marL="342900" indent="-342900" algn="just" fontAlgn="base">
              <a:buFontTx/>
              <a:buChar char="-"/>
            </a:pP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021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2F8CB-3618-47B6-9FD2-C35AA5910DC0}"/>
              </a:ext>
            </a:extLst>
          </p:cNvPr>
          <p:cNvSpPr>
            <a:spLocks noGrp="1"/>
          </p:cNvSpPr>
          <p:nvPr>
            <p:ph type="title"/>
          </p:nvPr>
        </p:nvSpPr>
        <p:spPr>
          <a:xfrm>
            <a:off x="20127" y="2293046"/>
            <a:ext cx="11595099" cy="3205413"/>
          </a:xfrm>
        </p:spPr>
        <p:txBody>
          <a:bodyPr/>
          <a:lstStyle/>
          <a:p>
            <a:pPr algn="ctr" fontAlgn="base">
              <a:lnSpc>
                <a:spcPct val="150000"/>
              </a:lnSpc>
            </a:pPr>
            <a:r>
              <a:rPr lang="en-US" sz="3500" b="1" dirty="0">
                <a:solidFill>
                  <a:srgbClr val="FF0000"/>
                </a:solidFill>
                <a:latin typeface="Times New Roman" panose="02020603050405020304" pitchFamily="18" charset="0"/>
                <a:cs typeface="Times New Roman" panose="02020603050405020304" pitchFamily="18" charset="0"/>
              </a:rPr>
              <a:t>PHẦN THỨ BA:</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500" b="1" dirty="0">
                <a:solidFill>
                  <a:srgbClr val="FF0000"/>
                </a:solidFill>
                <a:latin typeface="Times New Roman" panose="02020603050405020304" pitchFamily="18" charset="0"/>
                <a:cs typeface="Times New Roman" panose="02020603050405020304" pitchFamily="18" charset="0"/>
              </a:rPr>
              <a:t>LIÊN HỆ THỰC TẾ TẠI ĐẢNG </a:t>
            </a:r>
            <a:r>
              <a:rPr lang="en-US" sz="3500" b="1">
                <a:solidFill>
                  <a:srgbClr val="FF0000"/>
                </a:solidFill>
                <a:latin typeface="Times New Roman" panose="02020603050405020304" pitchFamily="18" charset="0"/>
                <a:cs typeface="Times New Roman" panose="02020603050405020304" pitchFamily="18" charset="0"/>
              </a:rPr>
              <a:t>BỘ </a:t>
            </a:r>
            <a:br>
              <a:rPr lang="en-US" sz="3500" b="1">
                <a:solidFill>
                  <a:srgbClr val="FF0000"/>
                </a:solidFill>
                <a:latin typeface="Times New Roman" panose="02020603050405020304" pitchFamily="18" charset="0"/>
                <a:cs typeface="Times New Roman" panose="02020603050405020304" pitchFamily="18" charset="0"/>
              </a:rPr>
            </a:br>
            <a:r>
              <a:rPr lang="en-US" sz="3500" b="1">
                <a:solidFill>
                  <a:srgbClr val="FF0000"/>
                </a:solidFill>
                <a:latin typeface="Times New Roman" panose="02020603050405020304" pitchFamily="18" charset="0"/>
                <a:cs typeface="Times New Roman" panose="02020603050405020304" pitchFamily="18" charset="0"/>
              </a:rPr>
              <a:t>VIỄN </a:t>
            </a:r>
            <a:r>
              <a:rPr lang="en-US" sz="3500" b="1" dirty="0">
                <a:solidFill>
                  <a:srgbClr val="FF0000"/>
                </a:solidFill>
                <a:latin typeface="Times New Roman" panose="02020603050405020304" pitchFamily="18" charset="0"/>
                <a:cs typeface="Times New Roman" panose="02020603050405020304" pitchFamily="18" charset="0"/>
              </a:rPr>
              <a:t>THÔNG QUẢNG TRỊ </a:t>
            </a:r>
          </a:p>
        </p:txBody>
      </p:sp>
    </p:spTree>
    <p:extLst>
      <p:ext uri="{BB962C8B-B14F-4D97-AF65-F5344CB8AC3E}">
        <p14:creationId xmlns:p14="http://schemas.microsoft.com/office/powerpoint/2010/main" val="1254464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941983" y="4047"/>
            <a:ext cx="8269356" cy="984885"/>
          </a:xfrm>
          <a:prstGeom prst="rect">
            <a:avLst/>
          </a:prstGeom>
          <a:noFill/>
        </p:spPr>
        <p:txBody>
          <a:bodyPr wrap="square" rtlCol="0">
            <a:spAutoFit/>
          </a:bodyPr>
          <a:lstStyle/>
          <a:p>
            <a:pPr algn="ctr" fontAlgn="base"/>
            <a:r>
              <a:rPr lang="en-US" sz="2000" b="1" dirty="0">
                <a:solidFill>
                  <a:srgbClr val="FF0000"/>
                </a:solidFill>
                <a:effectLst/>
                <a:latin typeface="Times New Roman" panose="02020603050405020304" pitchFamily="18" charset="0"/>
                <a:ea typeface="Times New Roman" panose="02020603050405020304" pitchFamily="18" charset="0"/>
              </a:rPr>
              <a:t>PHẦN THỨ BA:</a:t>
            </a:r>
            <a:br>
              <a:rPr lang="en-US" sz="2000" b="1" dirty="0">
                <a:solidFill>
                  <a:srgbClr val="FF0000"/>
                </a:solidFill>
                <a:effectLst/>
                <a:latin typeface="Times New Roman" panose="02020603050405020304" pitchFamily="18" charset="0"/>
                <a:ea typeface="Times New Roman" panose="02020603050405020304" pitchFamily="18" charset="0"/>
              </a:rPr>
            </a:br>
            <a:r>
              <a:rPr lang="en-US" sz="2000" b="1" dirty="0">
                <a:solidFill>
                  <a:srgbClr val="FF0000"/>
                </a:solidFill>
                <a:latin typeface="Times New Roman" panose="02020603050405020304" pitchFamily="18" charset="0"/>
              </a:rPr>
              <a:t>LIÊN HỆ THỰC TẾ TẠI ĐẢNG BỘ VIỄN THÔNG QUẢNG TRỊ </a:t>
            </a:r>
          </a:p>
          <a:p>
            <a:pPr algn="ctr"/>
            <a:endParaRPr lang="en-US" b="1" dirty="0"/>
          </a:p>
        </p:txBody>
      </p:sp>
      <p:graphicFrame>
        <p:nvGraphicFramePr>
          <p:cNvPr id="4" name="Diagram 3">
            <a:extLst>
              <a:ext uri="{FF2B5EF4-FFF2-40B4-BE49-F238E27FC236}">
                <a16:creationId xmlns:a16="http://schemas.microsoft.com/office/drawing/2014/main" xmlns="" id="{A2E29FBF-BED2-4615-8843-C3E57B510132}"/>
              </a:ext>
            </a:extLst>
          </p:cNvPr>
          <p:cNvGraphicFramePr/>
          <p:nvPr>
            <p:extLst>
              <p:ext uri="{D42A27DB-BD31-4B8C-83A1-F6EECF244321}">
                <p14:modId xmlns:p14="http://schemas.microsoft.com/office/powerpoint/2010/main" val="2484934547"/>
              </p:ext>
            </p:extLst>
          </p:nvPr>
        </p:nvGraphicFramePr>
        <p:xfrm>
          <a:off x="2031999" y="1038982"/>
          <a:ext cx="976189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xmlns="" id="{DDAFE4E2-AD8E-4CAC-8165-209FB96E647F}"/>
              </a:ext>
            </a:extLst>
          </p:cNvPr>
          <p:cNvSpPr txBox="1"/>
          <p:nvPr/>
        </p:nvSpPr>
        <p:spPr>
          <a:xfrm>
            <a:off x="2442796" y="1535286"/>
            <a:ext cx="401982"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xmlns="" id="{E30F570B-5CFB-4179-8DFC-27CE43F1A21A}"/>
              </a:ext>
            </a:extLst>
          </p:cNvPr>
          <p:cNvSpPr txBox="1"/>
          <p:nvPr/>
        </p:nvSpPr>
        <p:spPr>
          <a:xfrm>
            <a:off x="2904661" y="2786872"/>
            <a:ext cx="35844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xmlns="" id="{74083827-2ACE-BD41-BEE1-7395CFDC8F1E}"/>
              </a:ext>
            </a:extLst>
          </p:cNvPr>
          <p:cNvSpPr txBox="1"/>
          <p:nvPr/>
        </p:nvSpPr>
        <p:spPr>
          <a:xfrm>
            <a:off x="2941983" y="4038361"/>
            <a:ext cx="35844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xmlns="" id="{492A8382-B71A-C941-8A05-F40AA22339E5}"/>
              </a:ext>
            </a:extLst>
          </p:cNvPr>
          <p:cNvSpPr txBox="1"/>
          <p:nvPr/>
        </p:nvSpPr>
        <p:spPr>
          <a:xfrm>
            <a:off x="2428914" y="5263749"/>
            <a:ext cx="35844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4</a:t>
            </a:r>
          </a:p>
        </p:txBody>
      </p:sp>
      <p:sp>
        <p:nvSpPr>
          <p:cNvPr id="3" name="Oval 2">
            <a:extLst>
              <a:ext uri="{FF2B5EF4-FFF2-40B4-BE49-F238E27FC236}">
                <a16:creationId xmlns:a16="http://schemas.microsoft.com/office/drawing/2014/main" xmlns="" id="{444887FE-D4F3-074A-8D9F-2D937649AD00}"/>
              </a:ext>
            </a:extLst>
          </p:cNvPr>
          <p:cNvSpPr/>
          <p:nvPr/>
        </p:nvSpPr>
        <p:spPr>
          <a:xfrm>
            <a:off x="130630" y="1665914"/>
            <a:ext cx="2375926" cy="405162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614252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70" y="53716"/>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784828" y="145425"/>
            <a:ext cx="8269356" cy="951030"/>
          </a:xfrm>
          <a:prstGeom prst="rect">
            <a:avLst/>
          </a:prstGeom>
          <a:noFill/>
        </p:spPr>
        <p:txBody>
          <a:bodyPr wrap="square" rtlCol="0">
            <a:spAutoFit/>
          </a:bodyPr>
          <a:lstStyle/>
          <a:p>
            <a:pPr indent="269875" algn="ctr">
              <a:lnSpc>
                <a:spcPct val="135000"/>
              </a:lnSpc>
            </a:pPr>
            <a:r>
              <a:rPr lang="en-US" sz="2800" b="1" dirty="0">
                <a:solidFill>
                  <a:srgbClr val="FF0000"/>
                </a:solidFill>
                <a:latin typeface="Times New Roman" panose="02020603050405020304" pitchFamily="18" charset="0"/>
                <a:ea typeface="Times New Roman" panose="02020603050405020304" pitchFamily="18" charset="0"/>
              </a:rPr>
              <a:t>1</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NHẬN THỨC</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Horizontal Scroll 3">
            <a:extLst>
              <a:ext uri="{FF2B5EF4-FFF2-40B4-BE49-F238E27FC236}">
                <a16:creationId xmlns:a16="http://schemas.microsoft.com/office/drawing/2014/main" xmlns="" id="{5E84EF30-CAD8-4740-8545-0FAA56D5192E}"/>
              </a:ext>
            </a:extLst>
          </p:cNvPr>
          <p:cNvSpPr/>
          <p:nvPr/>
        </p:nvSpPr>
        <p:spPr>
          <a:xfrm>
            <a:off x="163078" y="1257301"/>
            <a:ext cx="7433476" cy="4834010"/>
          </a:xfrm>
          <a:prstGeom prst="horizontalScroll">
            <a:avLst>
              <a:gd name="adj" fmla="val 506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lgn="just" defTabSz="457200">
              <a:spcBef>
                <a:spcPts val="600"/>
              </a:spcBef>
              <a:spcAft>
                <a:spcPts val="600"/>
              </a:spcAft>
            </a:pPr>
            <a:r>
              <a:rPr lang="de-DE" sz="3200" b="1" dirty="0">
                <a:solidFill>
                  <a:srgbClr val="FF0000"/>
                </a:solidFill>
                <a:latin typeface="Times New Roman" panose="02020603050405020304" pitchFamily="18" charset="0"/>
                <a:cs typeface="Times New Roman" panose="02020603050405020304" pitchFamily="18" charset="0"/>
              </a:rPr>
              <a:t>	</a:t>
            </a:r>
            <a:r>
              <a:rPr lang="de-DE" sz="3200" b="1" dirty="0" err="1">
                <a:solidFill>
                  <a:srgbClr val="FF0000"/>
                </a:solidFill>
                <a:latin typeface="Times New Roman" panose="02020603050405020304" pitchFamily="18" charset="0"/>
                <a:cs typeface="Times New Roman" panose="02020603050405020304" pitchFamily="18" charset="0"/>
              </a:rPr>
              <a:t>Đảng</a:t>
            </a:r>
            <a:r>
              <a:rPr lang="de-DE" sz="3200" b="1" dirty="0">
                <a:solidFill>
                  <a:srgbClr val="FF0000"/>
                </a:solidFill>
                <a:latin typeface="Times New Roman" panose="02020603050405020304" pitchFamily="18" charset="0"/>
                <a:cs typeface="Times New Roman" panose="02020603050405020304" pitchFamily="18" charset="0"/>
              </a:rPr>
              <a:t> </a:t>
            </a:r>
            <a:r>
              <a:rPr lang="de-DE" sz="3200" b="1" dirty="0" err="1">
                <a:solidFill>
                  <a:srgbClr val="FF0000"/>
                </a:solidFill>
                <a:latin typeface="Times New Roman" panose="02020603050405020304" pitchFamily="18" charset="0"/>
                <a:cs typeface="Times New Roman" panose="02020603050405020304" pitchFamily="18" charset="0"/>
              </a:rPr>
              <a:t>bộ</a:t>
            </a:r>
            <a:r>
              <a:rPr lang="de-DE" sz="3200" b="1" dirty="0">
                <a:solidFill>
                  <a:srgbClr val="FF0000"/>
                </a:solidFill>
                <a:latin typeface="Times New Roman" panose="02020603050405020304" pitchFamily="18" charset="0"/>
                <a:cs typeface="Times New Roman" panose="02020603050405020304" pitchFamily="18" charset="0"/>
              </a:rPr>
              <a:t> </a:t>
            </a:r>
            <a:r>
              <a:rPr lang="de-DE" sz="3200" b="1" dirty="0" err="1">
                <a:solidFill>
                  <a:srgbClr val="FF0000"/>
                </a:solidFill>
                <a:latin typeface="Times New Roman" panose="02020603050405020304" pitchFamily="18" charset="0"/>
                <a:cs typeface="Times New Roman" panose="02020603050405020304" pitchFamily="18" charset="0"/>
              </a:rPr>
              <a:t>Viễn</a:t>
            </a:r>
            <a:r>
              <a:rPr lang="de-DE" sz="3200" b="1" dirty="0">
                <a:solidFill>
                  <a:srgbClr val="FF0000"/>
                </a:solidFill>
                <a:latin typeface="Times New Roman" panose="02020603050405020304" pitchFamily="18" charset="0"/>
                <a:cs typeface="Times New Roman" panose="02020603050405020304" pitchFamily="18" charset="0"/>
              </a:rPr>
              <a:t> </a:t>
            </a:r>
            <a:r>
              <a:rPr lang="de-DE" sz="3200" b="1" dirty="0" err="1">
                <a:solidFill>
                  <a:srgbClr val="FF0000"/>
                </a:solidFill>
                <a:latin typeface="Times New Roman" panose="02020603050405020304" pitchFamily="18" charset="0"/>
                <a:cs typeface="Times New Roman" panose="02020603050405020304" pitchFamily="18" charset="0"/>
              </a:rPr>
              <a:t>thông</a:t>
            </a:r>
            <a:r>
              <a:rPr lang="de-DE" sz="3200" b="1" dirty="0">
                <a:solidFill>
                  <a:srgbClr val="FF0000"/>
                </a:solidFill>
                <a:latin typeface="Times New Roman" panose="02020603050405020304" pitchFamily="18" charset="0"/>
                <a:cs typeface="Times New Roman" panose="02020603050405020304" pitchFamily="18" charset="0"/>
              </a:rPr>
              <a:t> </a:t>
            </a:r>
            <a:r>
              <a:rPr lang="de-DE" sz="3200" b="1" dirty="0" err="1">
                <a:solidFill>
                  <a:srgbClr val="FF0000"/>
                </a:solidFill>
                <a:latin typeface="Times New Roman" panose="02020603050405020304" pitchFamily="18" charset="0"/>
                <a:cs typeface="Times New Roman" panose="02020603050405020304" pitchFamily="18" charset="0"/>
              </a:rPr>
              <a:t>Quảng</a:t>
            </a:r>
            <a:r>
              <a:rPr lang="de-DE" sz="3200" b="1" dirty="0">
                <a:solidFill>
                  <a:srgbClr val="FF0000"/>
                </a:solidFill>
                <a:latin typeface="Times New Roman" panose="02020603050405020304" pitchFamily="18" charset="0"/>
                <a:cs typeface="Times New Roman" panose="02020603050405020304" pitchFamily="18" charset="0"/>
              </a:rPr>
              <a:t> </a:t>
            </a:r>
            <a:r>
              <a:rPr lang="de-DE" sz="3200" b="1" dirty="0" err="1">
                <a:solidFill>
                  <a:srgbClr val="FF0000"/>
                </a:solidFill>
                <a:latin typeface="Times New Roman" panose="02020603050405020304" pitchFamily="18" charset="0"/>
                <a:cs typeface="Times New Roman" panose="02020603050405020304" pitchFamily="18" charset="0"/>
              </a:rPr>
              <a:t>Trị</a:t>
            </a:r>
            <a:r>
              <a:rPr lang="de-DE" sz="3200" b="1" dirty="0">
                <a:solidFill>
                  <a:srgbClr val="FF0000"/>
                </a:solidFill>
                <a:latin typeface="Times New Roman" panose="02020603050405020304" pitchFamily="18" charset="0"/>
                <a:cs typeface="Times New Roman" panose="02020603050405020304" pitchFamily="18" charset="0"/>
              </a:rPr>
              <a:t> </a:t>
            </a:r>
            <a:r>
              <a:rPr lang="de-DE" sz="3200" b="1" dirty="0" err="1">
                <a:solidFill>
                  <a:srgbClr val="FF0000"/>
                </a:solidFill>
                <a:latin typeface="Times New Roman" panose="02020603050405020304" pitchFamily="18" charset="0"/>
                <a:cs typeface="Times New Roman" panose="02020603050405020304" pitchFamily="18" charset="0"/>
              </a:rPr>
              <a:t>xác</a:t>
            </a:r>
            <a:r>
              <a:rPr lang="de-DE" sz="3200" b="1" dirty="0">
                <a:solidFill>
                  <a:srgbClr val="FF0000"/>
                </a:solidFill>
                <a:latin typeface="Times New Roman" panose="02020603050405020304" pitchFamily="18" charset="0"/>
                <a:cs typeface="Times New Roman" panose="02020603050405020304" pitchFamily="18" charset="0"/>
              </a:rPr>
              <a:t> </a:t>
            </a:r>
            <a:r>
              <a:rPr lang="de-DE" sz="3200" b="1" dirty="0" err="1">
                <a:solidFill>
                  <a:srgbClr val="FF0000"/>
                </a:solidFill>
                <a:latin typeface="Times New Roman" panose="02020603050405020304" pitchFamily="18" charset="0"/>
                <a:cs typeface="Times New Roman" panose="02020603050405020304" pitchFamily="18" charset="0"/>
              </a:rPr>
              <a:t>định</a:t>
            </a:r>
            <a:r>
              <a:rPr lang="de-DE" sz="3200" b="1" dirty="0">
                <a:solidFill>
                  <a:srgbClr val="FF0000"/>
                </a:solidFill>
                <a:latin typeface="Times New Roman" panose="02020603050405020304" pitchFamily="18" charset="0"/>
                <a:cs typeface="Times New Roman" panose="02020603050405020304" pitchFamily="18" charset="0"/>
              </a:rPr>
              <a:t>: </a:t>
            </a:r>
            <a:r>
              <a:rPr lang="de-DE" sz="3200" b="1" dirty="0" err="1">
                <a:solidFill>
                  <a:srgbClr val="FF0000"/>
                </a:solidFill>
                <a:latin typeface="Times New Roman" panose="02020603050405020304" pitchFamily="18" charset="0"/>
                <a:cs typeface="Times New Roman" panose="02020603050405020304" pitchFamily="18" charset="0"/>
              </a:rPr>
              <a:t>Đ</a:t>
            </a:r>
            <a:r>
              <a:rPr lang="en-US" sz="3200" b="1" dirty="0" err="1">
                <a:solidFill>
                  <a:srgbClr val="FF0000"/>
                </a:solidFill>
                <a:latin typeface="Times New Roman" panose="02020603050405020304" pitchFamily="18" charset="0"/>
                <a:cs typeface="Times New Roman" panose="02020603050405020304" pitchFamily="18" charset="0"/>
              </a:rPr>
              <a:t>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đức</a:t>
            </a:r>
            <a:r>
              <a:rPr lang="en-US" sz="3200" b="1" dirty="0">
                <a:solidFill>
                  <a:srgbClr val="FF0000"/>
                </a:solidFill>
                <a:latin typeface="Times New Roman" panose="02020603050405020304" pitchFamily="18" charset="0"/>
                <a:cs typeface="Times New Roman" panose="02020603050405020304" pitchFamily="18" charset="0"/>
              </a:rPr>
              <a:t> là </a:t>
            </a:r>
            <a:r>
              <a:rPr lang="en-US" sz="3200" b="1" dirty="0" err="1">
                <a:solidFill>
                  <a:srgbClr val="FF0000"/>
                </a:solidFill>
                <a:latin typeface="Times New Roman" panose="02020603050405020304" pitchFamily="18" charset="0"/>
                <a:cs typeface="Times New Roman" panose="02020603050405020304" pitchFamily="18" charset="0"/>
              </a:rPr>
              <a:t>cái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gốc</a:t>
            </a:r>
            <a:r>
              <a:rPr lang="en-US" sz="3200" b="1" dirty="0">
                <a:solidFill>
                  <a:srgbClr val="FF0000"/>
                </a:solidFill>
                <a:latin typeface="Times New Roman" panose="02020603050405020304" pitchFamily="18" charset="0"/>
                <a:cs typeface="Times New Roman" panose="02020603050405020304" pitchFamily="18" charset="0"/>
              </a:rPr>
              <a:t> của </a:t>
            </a:r>
            <a:r>
              <a:rPr lang="en-US" sz="3200" b="1" dirty="0" err="1">
                <a:solidFill>
                  <a:srgbClr val="FF0000"/>
                </a:solidFill>
                <a:latin typeface="Times New Roman" panose="02020603050405020304" pitchFamily="18" charset="0"/>
                <a:cs typeface="Times New Roman" panose="02020603050405020304" pitchFamily="18" charset="0"/>
              </a:rPr>
              <a:t>mọi</a:t>
            </a:r>
            <a:r>
              <a:rPr lang="en-US" sz="3200" b="1" dirty="0">
                <a:solidFill>
                  <a:srgbClr val="FF0000"/>
                </a:solidFill>
                <a:latin typeface="Times New Roman" panose="02020603050405020304" pitchFamily="18" charset="0"/>
                <a:cs typeface="Times New Roman" panose="02020603050405020304" pitchFamily="18" charset="0"/>
              </a:rPr>
              <a:t> vấn </a:t>
            </a:r>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là động </a:t>
            </a:r>
            <a:r>
              <a:rPr lang="en-US" sz="3200" b="1" dirty="0" err="1">
                <a:solidFill>
                  <a:srgbClr val="FF0000"/>
                </a:solidFill>
                <a:latin typeface="Times New Roman" panose="02020603050405020304" pitchFamily="18" charset="0"/>
                <a:cs typeface="Times New Roman" panose="02020603050405020304" pitchFamily="18" charset="0"/>
              </a:rPr>
              <a:t>lực</a:t>
            </a:r>
            <a:r>
              <a:rPr lang="en-US" sz="3200" b="1" dirty="0">
                <a:solidFill>
                  <a:srgbClr val="FF0000"/>
                </a:solidFill>
                <a:latin typeface="Times New Roman" panose="02020603050405020304" pitchFamily="18" charset="0"/>
                <a:cs typeface="Times New Roman" panose="02020603050405020304" pitchFamily="18" charset="0"/>
              </a:rPr>
              <a:t> phát </a:t>
            </a:r>
            <a:r>
              <a:rPr lang="en-US" sz="3200" b="1">
                <a:solidFill>
                  <a:srgbClr val="FF0000"/>
                </a:solidFill>
                <a:latin typeface="Times New Roman" panose="02020603050405020304" pitchFamily="18" charset="0"/>
                <a:cs typeface="Times New Roman" panose="02020603050405020304" pitchFamily="18" charset="0"/>
              </a:rPr>
              <a:t>triển bền vững Doanh </a:t>
            </a:r>
            <a:r>
              <a:rPr lang="en-US" sz="3200" b="1" dirty="0">
                <a:solidFill>
                  <a:srgbClr val="FF0000"/>
                </a:solidFill>
                <a:latin typeface="Times New Roman" panose="02020603050405020304" pitchFamily="18" charset="0"/>
                <a:cs typeface="Times New Roman" panose="02020603050405020304" pitchFamily="18" charset="0"/>
              </a:rPr>
              <a:t>nghiệp.</a:t>
            </a:r>
          </a:p>
          <a:p>
            <a:pPr algn="just" defTabSz="457200">
              <a:spcBef>
                <a:spcPts val="600"/>
              </a:spcBef>
              <a:spcAft>
                <a:spcPts val="600"/>
              </a:spcAft>
            </a:pPr>
            <a:r>
              <a:rPr lang="en-US" sz="3200" b="1">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7FFD672D-596E-4268-976A-7460C87D7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049" y="1603717"/>
            <a:ext cx="4456951" cy="4123482"/>
          </a:xfrm>
          <a:prstGeom prst="rect">
            <a:avLst/>
          </a:prstGeom>
        </p:spPr>
      </p:pic>
    </p:spTree>
    <p:extLst>
      <p:ext uri="{BB962C8B-B14F-4D97-AF65-F5344CB8AC3E}">
        <p14:creationId xmlns:p14="http://schemas.microsoft.com/office/powerpoint/2010/main" val="627893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30" y="0"/>
            <a:ext cx="12192000" cy="6858000"/>
          </a:xfrm>
        </p:spPr>
      </p:pic>
      <p:sp>
        <p:nvSpPr>
          <p:cNvPr id="4" name="Horizontal Scroll 3">
            <a:extLst>
              <a:ext uri="{FF2B5EF4-FFF2-40B4-BE49-F238E27FC236}">
                <a16:creationId xmlns:a16="http://schemas.microsoft.com/office/drawing/2014/main" xmlns="" id="{5E84EF30-CAD8-4740-8545-0FAA56D5192E}"/>
              </a:ext>
            </a:extLst>
          </p:cNvPr>
          <p:cNvSpPr/>
          <p:nvPr/>
        </p:nvSpPr>
        <p:spPr>
          <a:xfrm>
            <a:off x="1027641" y="5892687"/>
            <a:ext cx="9818550" cy="728480"/>
          </a:xfrm>
          <a:prstGeom prst="horizontalScroll">
            <a:avLst>
              <a:gd name="adj" fmla="val 25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lgn="just" defTabSz="457200">
              <a:spcBef>
                <a:spcPts val="600"/>
              </a:spcBef>
              <a:spcAft>
                <a:spcPts val="600"/>
              </a:spcAft>
            </a:pPr>
            <a:r>
              <a:rPr lang="de-DE" sz="2400">
                <a:solidFill>
                  <a:srgbClr val="FF0000"/>
                </a:solidFill>
                <a:latin typeface="Times New Roman" panose="02020603050405020304" pitchFamily="18" charset="0"/>
                <a:cs typeface="Times New Roman" panose="02020603050405020304" pitchFamily="18" charset="0"/>
              </a:rPr>
              <a:t>	1. </a:t>
            </a:r>
            <a:r>
              <a:rPr lang="en-US" sz="2800" b="1">
                <a:solidFill>
                  <a:srgbClr val="FF0000"/>
                </a:solidFill>
                <a:latin typeface="Times New Roman" panose="02020603050405020304" pitchFamily="18" charset="0"/>
                <a:cs typeface="Times New Roman" panose="02020603050405020304" pitchFamily="18" charset="0"/>
              </a:rPr>
              <a:t>Ban </a:t>
            </a:r>
            <a:r>
              <a:rPr lang="en-US" sz="2800" b="1" dirty="0">
                <a:solidFill>
                  <a:srgbClr val="FF0000"/>
                </a:solidFill>
                <a:latin typeface="Times New Roman" panose="02020603050405020304" pitchFamily="18" charset="0"/>
                <a:cs typeface="Times New Roman" panose="02020603050405020304" pitchFamily="18" charset="0"/>
              </a:rPr>
              <a:t>hành quy định về </a:t>
            </a:r>
            <a:r>
              <a:rPr lang="en-US" sz="2800" b="1" dirty="0" err="1">
                <a:solidFill>
                  <a:srgbClr val="FF0000"/>
                </a:solidFill>
                <a:latin typeface="Times New Roman" panose="02020603050405020304" pitchFamily="18" charset="0"/>
                <a:cs typeface="Times New Roman" panose="02020603050405020304" pitchFamily="18" charset="0"/>
              </a:rPr>
              <a:t>chuẩn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của VNPT.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E416A571-F644-FA4A-9E86-C9EA2FC99DF3}"/>
              </a:ext>
            </a:extLst>
          </p:cNvPr>
          <p:cNvSpPr txBox="1"/>
          <p:nvPr/>
        </p:nvSpPr>
        <p:spPr>
          <a:xfrm>
            <a:off x="2784828" y="145425"/>
            <a:ext cx="8269356" cy="951030"/>
          </a:xfrm>
          <a:prstGeom prst="rect">
            <a:avLst/>
          </a:prstGeom>
          <a:noFill/>
        </p:spPr>
        <p:txBody>
          <a:bodyPr wrap="square" rtlCol="0">
            <a:spAutoFit/>
          </a:bodyPr>
          <a:lstStyle/>
          <a:p>
            <a:pPr indent="269875" algn="ctr">
              <a:lnSpc>
                <a:spcPct val="135000"/>
              </a:lnSpc>
            </a:pPr>
            <a:r>
              <a:rPr lang="en-US" sz="2800" b="1" dirty="0">
                <a:solidFill>
                  <a:srgbClr val="FF0000"/>
                </a:solidFill>
                <a:effectLst/>
                <a:latin typeface="Times New Roman" panose="02020603050405020304" pitchFamily="18" charset="0"/>
                <a:ea typeface="Times New Roman" panose="02020603050405020304" pitchFamily="18" charset="0"/>
              </a:rPr>
              <a:t>2</a:t>
            </a:r>
            <a:r>
              <a:rPr lang="en-US" sz="2400" b="1">
                <a:solidFill>
                  <a:srgbClr val="FF0000"/>
                </a:solidFill>
                <a:effectLst/>
                <a:latin typeface="Times New Roman" panose="02020603050405020304" pitchFamily="18" charset="0"/>
                <a:ea typeface="Times New Roman" panose="02020603050405020304" pitchFamily="18" charset="0"/>
              </a:rPr>
              <a:t>. NHIỆM VỤ VÀ </a:t>
            </a:r>
            <a:r>
              <a:rPr lang="de-DE" sz="2400" b="1">
                <a:solidFill>
                  <a:srgbClr val="FF0000"/>
                </a:solidFill>
                <a:latin typeface="Times New Roman" panose="02020603050405020304" pitchFamily="18" charset="0"/>
                <a:cs typeface="Times New Roman" panose="02020603050405020304" pitchFamily="18" charset="0"/>
              </a:rPr>
              <a:t>NHỮNG </a:t>
            </a:r>
            <a:r>
              <a:rPr lang="de-DE" sz="2400" b="1" dirty="0">
                <a:solidFill>
                  <a:srgbClr val="FF0000"/>
                </a:solidFill>
                <a:latin typeface="Times New Roman" panose="02020603050405020304" pitchFamily="18" charset="0"/>
                <a:cs typeface="Times New Roman" panose="02020603050405020304" pitchFamily="18" charset="0"/>
              </a:rPr>
              <a:t>KẾT QUẢ ĐẠT ĐƯỢC</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14" name="Picture 13">
            <a:extLst>
              <a:ext uri="{FF2B5EF4-FFF2-40B4-BE49-F238E27FC236}">
                <a16:creationId xmlns:a16="http://schemas.microsoft.com/office/drawing/2014/main" xmlns="" id="{ED8ECFEE-8407-4971-B028-3A42A1C1FEF3}"/>
              </a:ext>
            </a:extLst>
          </p:cNvPr>
          <p:cNvPicPr>
            <a:picLocks noChangeAspect="1"/>
          </p:cNvPicPr>
          <p:nvPr/>
        </p:nvPicPr>
        <p:blipFill rotWithShape="1">
          <a:blip r:embed="rId3"/>
          <a:srcRect l="37039" t="24432" r="35385" b="10135"/>
          <a:stretch/>
        </p:blipFill>
        <p:spPr>
          <a:xfrm>
            <a:off x="673769" y="1232672"/>
            <a:ext cx="4671958" cy="4765441"/>
          </a:xfrm>
          <a:prstGeom prst="rect">
            <a:avLst/>
          </a:prstGeom>
          <a:solidFill>
            <a:srgbClr val="FF0000"/>
          </a:solidFill>
          <a:ln>
            <a:solidFill>
              <a:srgbClr val="FF0000"/>
            </a:solidFill>
          </a:ln>
        </p:spPr>
      </p:pic>
      <p:pic>
        <p:nvPicPr>
          <p:cNvPr id="16" name="Picture 15">
            <a:extLst>
              <a:ext uri="{FF2B5EF4-FFF2-40B4-BE49-F238E27FC236}">
                <a16:creationId xmlns:a16="http://schemas.microsoft.com/office/drawing/2014/main" xmlns="" id="{CBF7C713-EC71-4D03-8234-C09AAABE9F4E}"/>
              </a:ext>
            </a:extLst>
          </p:cNvPr>
          <p:cNvPicPr>
            <a:picLocks noChangeAspect="1"/>
          </p:cNvPicPr>
          <p:nvPr/>
        </p:nvPicPr>
        <p:blipFill rotWithShape="1">
          <a:blip r:embed="rId4"/>
          <a:srcRect l="35654" t="24431" r="34000" b="8904"/>
          <a:stretch/>
        </p:blipFill>
        <p:spPr>
          <a:xfrm>
            <a:off x="6184930" y="1230305"/>
            <a:ext cx="5198017" cy="4720658"/>
          </a:xfrm>
          <a:prstGeom prst="rect">
            <a:avLst/>
          </a:prstGeom>
          <a:ln>
            <a:solidFill>
              <a:srgbClr val="FF0000"/>
            </a:solidFill>
          </a:ln>
        </p:spPr>
      </p:pic>
    </p:spTree>
    <p:extLst>
      <p:ext uri="{BB962C8B-B14F-4D97-AF65-F5344CB8AC3E}">
        <p14:creationId xmlns:p14="http://schemas.microsoft.com/office/powerpoint/2010/main" val="2053374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30" y="0"/>
            <a:ext cx="12192000" cy="6858000"/>
          </a:xfrm>
        </p:spPr>
      </p:pic>
      <p:sp>
        <p:nvSpPr>
          <p:cNvPr id="4" name="Horizontal Scroll 3">
            <a:extLst>
              <a:ext uri="{FF2B5EF4-FFF2-40B4-BE49-F238E27FC236}">
                <a16:creationId xmlns:a16="http://schemas.microsoft.com/office/drawing/2014/main" xmlns="" id="{5E84EF30-CAD8-4740-8545-0FAA56D5192E}"/>
              </a:ext>
            </a:extLst>
          </p:cNvPr>
          <p:cNvSpPr/>
          <p:nvPr/>
        </p:nvSpPr>
        <p:spPr>
          <a:xfrm>
            <a:off x="943235" y="5836415"/>
            <a:ext cx="10578205" cy="728480"/>
          </a:xfrm>
          <a:prstGeom prst="horizontalScroll">
            <a:avLst>
              <a:gd name="adj" fmla="val 2367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lgn="ctr" defTabSz="457200">
              <a:spcBef>
                <a:spcPts val="600"/>
              </a:spcBef>
              <a:spcAft>
                <a:spcPts val="600"/>
              </a:spcAft>
            </a:pPr>
            <a:r>
              <a:rPr lang="en-US" sz="2800" b="1">
                <a:solidFill>
                  <a:srgbClr val="FF0000"/>
                </a:solidFill>
                <a:latin typeface="Times New Roman" panose="02020603050405020304" pitchFamily="18" charset="0"/>
                <a:cs typeface="Times New Roman" panose="02020603050405020304" pitchFamily="18" charset="0"/>
              </a:rPr>
              <a:t>2. Xây </a:t>
            </a:r>
            <a:r>
              <a:rPr lang="en-US" sz="2800" b="1" dirty="0">
                <a:solidFill>
                  <a:srgbClr val="FF0000"/>
                </a:solidFill>
                <a:latin typeface="Times New Roman" panose="02020603050405020304" pitchFamily="18" charset="0"/>
                <a:cs typeface="Times New Roman" panose="02020603050405020304" pitchFamily="18" charset="0"/>
              </a:rPr>
              <a:t>dựng các quy </a:t>
            </a:r>
            <a:r>
              <a:rPr lang="en-US" sz="2800" b="1" dirty="0" err="1">
                <a:solidFill>
                  <a:srgbClr val="FF0000"/>
                </a:solidFill>
                <a:latin typeface="Times New Roman" panose="02020603050405020304" pitchFamily="18" charset="0"/>
                <a:cs typeface="Times New Roman" panose="02020603050405020304" pitchFamily="18" charset="0"/>
              </a:rPr>
              <a:t>tắc</a:t>
            </a:r>
            <a:r>
              <a:rPr lang="en-US" sz="2800" b="1" dirty="0">
                <a:solidFill>
                  <a:srgbClr val="FF0000"/>
                </a:solidFill>
                <a:latin typeface="Times New Roman" panose="02020603050405020304" pitchFamily="18" charset="0"/>
                <a:cs typeface="Times New Roman" panose="02020603050405020304" pitchFamily="18" charset="0"/>
              </a:rPr>
              <a:t> ứng </a:t>
            </a:r>
            <a:r>
              <a:rPr lang="en-US" sz="2800" b="1" dirty="0" err="1">
                <a:solidFill>
                  <a:srgbClr val="FF0000"/>
                </a:solidFill>
                <a:latin typeface="Times New Roman" panose="02020603050405020304" pitchFamily="18" charset="0"/>
                <a:cs typeface="Times New Roman" panose="02020603050405020304" pitchFamily="18" charset="0"/>
              </a:rPr>
              <a:t>xử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việc </a:t>
            </a:r>
          </a:p>
        </p:txBody>
      </p:sp>
      <p:sp>
        <p:nvSpPr>
          <p:cNvPr id="10" name="TextBox 9">
            <a:extLst>
              <a:ext uri="{FF2B5EF4-FFF2-40B4-BE49-F238E27FC236}">
                <a16:creationId xmlns:a16="http://schemas.microsoft.com/office/drawing/2014/main" xmlns="" id="{E416A571-F644-FA4A-9E86-C9EA2FC99DF3}"/>
              </a:ext>
            </a:extLst>
          </p:cNvPr>
          <p:cNvSpPr txBox="1"/>
          <p:nvPr/>
        </p:nvSpPr>
        <p:spPr>
          <a:xfrm>
            <a:off x="2784828" y="145425"/>
            <a:ext cx="8269356" cy="867930"/>
          </a:xfrm>
          <a:prstGeom prst="rect">
            <a:avLst/>
          </a:prstGeom>
          <a:noFill/>
        </p:spPr>
        <p:txBody>
          <a:bodyPr wrap="square" rtlCol="0">
            <a:spAutoFit/>
          </a:bodyPr>
          <a:lstStyle/>
          <a:p>
            <a:pPr indent="269875" algn="ctr">
              <a:lnSpc>
                <a:spcPct val="135000"/>
              </a:lnSpc>
            </a:pPr>
            <a:r>
              <a:rPr lang="en-US" sz="2400" b="1" dirty="0">
                <a:solidFill>
                  <a:srgbClr val="FF0000"/>
                </a:solidFill>
                <a:effectLst/>
                <a:latin typeface="Times New Roman" panose="02020603050405020304" pitchFamily="18" charset="0"/>
                <a:ea typeface="Times New Roman" panose="02020603050405020304" pitchFamily="18" charset="0"/>
              </a:rPr>
              <a:t>2. </a:t>
            </a:r>
            <a:r>
              <a:rPr lang="de-DE" sz="2400" b="1">
                <a:solidFill>
                  <a:srgbClr val="FF0000"/>
                </a:solidFill>
                <a:latin typeface="Times New Roman" panose="02020603050405020304" pitchFamily="18" charset="0"/>
                <a:cs typeface="Times New Roman" panose="02020603050405020304" pitchFamily="18" charset="0"/>
              </a:rPr>
              <a:t>NHỮNG NHIỆM VỤ VÀ KẾT </a:t>
            </a:r>
            <a:r>
              <a:rPr lang="de-DE" sz="2400" b="1" dirty="0">
                <a:solidFill>
                  <a:srgbClr val="FF0000"/>
                </a:solidFill>
                <a:latin typeface="Times New Roman" panose="02020603050405020304" pitchFamily="18" charset="0"/>
                <a:cs typeface="Times New Roman" panose="02020603050405020304" pitchFamily="18" charset="0"/>
              </a:rPr>
              <a:t>QUẢ ĐẠT ĐƯỢC</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9" name="Picture 8">
            <a:extLst>
              <a:ext uri="{FF2B5EF4-FFF2-40B4-BE49-F238E27FC236}">
                <a16:creationId xmlns:a16="http://schemas.microsoft.com/office/drawing/2014/main" xmlns="" id="{1C6B766F-F0CF-4773-A795-A2B3FBF52E95}"/>
              </a:ext>
            </a:extLst>
          </p:cNvPr>
          <p:cNvPicPr>
            <a:picLocks noChangeAspect="1"/>
          </p:cNvPicPr>
          <p:nvPr/>
        </p:nvPicPr>
        <p:blipFill rotWithShape="1">
          <a:blip r:embed="rId3"/>
          <a:srcRect l="35513" t="24431" r="33192" b="8904"/>
          <a:stretch/>
        </p:blipFill>
        <p:spPr>
          <a:xfrm>
            <a:off x="1856935" y="1212850"/>
            <a:ext cx="6780628" cy="4761391"/>
          </a:xfrm>
          <a:prstGeom prst="rect">
            <a:avLst/>
          </a:prstGeom>
        </p:spPr>
      </p:pic>
    </p:spTree>
    <p:extLst>
      <p:ext uri="{BB962C8B-B14F-4D97-AF65-F5344CB8AC3E}">
        <p14:creationId xmlns:p14="http://schemas.microsoft.com/office/powerpoint/2010/main" val="3607882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716"/>
            <a:ext cx="12351270" cy="6858000"/>
          </a:xfrm>
          <a:solidFill>
            <a:schemeClr val="accent2">
              <a:lumMod val="60000"/>
              <a:lumOff val="40000"/>
            </a:schemeClr>
          </a:solidFill>
        </p:spPr>
      </p:pic>
      <p:sp>
        <p:nvSpPr>
          <p:cNvPr id="8" name="Horizontal Scroll 7">
            <a:extLst>
              <a:ext uri="{FF2B5EF4-FFF2-40B4-BE49-F238E27FC236}">
                <a16:creationId xmlns:a16="http://schemas.microsoft.com/office/drawing/2014/main" xmlns="" id="{B9E3D5FA-EFAA-8244-BEC7-06C9EB0F95A6}"/>
              </a:ext>
            </a:extLst>
          </p:cNvPr>
          <p:cNvSpPr/>
          <p:nvPr/>
        </p:nvSpPr>
        <p:spPr>
          <a:xfrm>
            <a:off x="548640" y="5057028"/>
            <a:ext cx="11477552" cy="1587619"/>
          </a:xfrm>
          <a:prstGeom prst="horizontalScroll">
            <a:avLst>
              <a:gd name="adj" fmla="val 506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Xây dựng các nội dung </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và </a:t>
            </a:r>
            <a:r>
              <a:rPr kumimoji="0" 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phương </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pháp để truyền thông và </a:t>
            </a:r>
            <a:r>
              <a:rPr kumimoji="0" 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rèn luyện các đức tính: đoàn kết, tình thương yêu, tính khiếm tốn, trung thực, lương tâm; quản trị cảm xúc, tư duy tích cực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xmlns="" id="{03A5CD9B-2F23-EC45-83B3-42B1AC32A6EA}"/>
              </a:ext>
            </a:extLst>
          </p:cNvPr>
          <p:cNvSpPr txBox="1"/>
          <p:nvPr/>
        </p:nvSpPr>
        <p:spPr>
          <a:xfrm>
            <a:off x="2784828" y="145425"/>
            <a:ext cx="8269356" cy="8679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a:t>
            </a:r>
            <a:r>
              <a:rPr kumimoji="0" lang="de-DE"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NHỮNG NHIỆM VỤ VÀ KẾT </a:t>
            </a:r>
            <a:r>
              <a:rPr kumimoji="0" lang="de-DE"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QUẢ ĐẠT ĐƯỢC</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xmlns="" id="{DBBF5E92-6F10-47FB-B26A-849E7263E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08" y="1312160"/>
            <a:ext cx="3996956" cy="3625600"/>
          </a:xfrm>
          <a:prstGeom prst="rect">
            <a:avLst/>
          </a:prstGeom>
        </p:spPr>
      </p:pic>
      <p:pic>
        <p:nvPicPr>
          <p:cNvPr id="7" name="Picture 6">
            <a:extLst>
              <a:ext uri="{FF2B5EF4-FFF2-40B4-BE49-F238E27FC236}">
                <a16:creationId xmlns:a16="http://schemas.microsoft.com/office/drawing/2014/main" xmlns="" id="{7FC4958D-74A8-4E93-B755-68779DB8A7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1293" y="1227459"/>
            <a:ext cx="3563750" cy="3829569"/>
          </a:xfrm>
          <a:prstGeom prst="rect">
            <a:avLst/>
          </a:prstGeom>
        </p:spPr>
      </p:pic>
      <p:pic>
        <p:nvPicPr>
          <p:cNvPr id="12" name="Picture 11">
            <a:extLst>
              <a:ext uri="{FF2B5EF4-FFF2-40B4-BE49-F238E27FC236}">
                <a16:creationId xmlns:a16="http://schemas.microsoft.com/office/drawing/2014/main" xmlns="" id="{59ED2033-4426-41C4-A85D-F2FCC67879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358" y="1300899"/>
            <a:ext cx="3796833" cy="3829568"/>
          </a:xfrm>
          <a:prstGeom prst="rect">
            <a:avLst/>
          </a:prstGeom>
        </p:spPr>
      </p:pic>
    </p:spTree>
    <p:extLst>
      <p:ext uri="{BB962C8B-B14F-4D97-AF65-F5344CB8AC3E}">
        <p14:creationId xmlns:p14="http://schemas.microsoft.com/office/powerpoint/2010/main" val="2598952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716"/>
            <a:ext cx="12351270" cy="6858000"/>
          </a:xfrm>
          <a:solidFill>
            <a:schemeClr val="accent2">
              <a:lumMod val="60000"/>
              <a:lumOff val="40000"/>
            </a:schemeClr>
          </a:solidFill>
        </p:spPr>
      </p:pic>
      <p:sp>
        <p:nvSpPr>
          <p:cNvPr id="10" name="Horizontal Scroll 9">
            <a:extLst>
              <a:ext uri="{FF2B5EF4-FFF2-40B4-BE49-F238E27FC236}">
                <a16:creationId xmlns:a16="http://schemas.microsoft.com/office/drawing/2014/main" xmlns="" id="{2FB4B3A9-EFDA-4645-ABF9-B0C87499526E}"/>
              </a:ext>
            </a:extLst>
          </p:cNvPr>
          <p:cNvSpPr/>
          <p:nvPr/>
        </p:nvSpPr>
        <p:spPr>
          <a:xfrm>
            <a:off x="714110" y="5377008"/>
            <a:ext cx="10894914" cy="1164472"/>
          </a:xfrm>
          <a:prstGeom prst="horizontalScroll">
            <a:avLst>
              <a:gd name="adj" fmla="val 506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lgn="just" defTabSz="457200">
              <a:spcBef>
                <a:spcPts val="600"/>
              </a:spcBef>
              <a:spcAft>
                <a:spcPts val="600"/>
              </a:spcAft>
            </a:pPr>
            <a:r>
              <a:rPr lang="de-DE" sz="2800" dirty="0">
                <a:solidFill>
                  <a:srgbClr val="FF0000"/>
                </a:solidFill>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 4. Thực </a:t>
            </a:r>
            <a:r>
              <a:rPr lang="en-US" sz="2800" dirty="0">
                <a:solidFill>
                  <a:srgbClr val="FF0000"/>
                </a:solidFill>
                <a:latin typeface="Times New Roman" panose="02020603050405020304" pitchFamily="18" charset="0"/>
                <a:cs typeface="Times New Roman" panose="02020603050405020304" pitchFamily="18" charset="0"/>
              </a:rPr>
              <a:t>hiện </a:t>
            </a:r>
            <a:r>
              <a:rPr lang="en-US" sz="2800" dirty="0" err="1">
                <a:solidFill>
                  <a:srgbClr val="FF0000"/>
                </a:solidFill>
                <a:latin typeface="Times New Roman" panose="02020603050405020304" pitchFamily="18" charset="0"/>
                <a:cs typeface="Times New Roman" panose="02020603050405020304" pitchFamily="18" charset="0"/>
              </a:rPr>
              <a:t>trách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nhiệm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gương</a:t>
            </a:r>
            <a:r>
              <a:rPr lang="en-US" sz="2800" dirty="0">
                <a:solidFill>
                  <a:srgbClr val="FF0000"/>
                </a:solidFill>
                <a:latin typeface="Times New Roman" panose="02020603050405020304" pitchFamily="18" charset="0"/>
                <a:cs typeface="Times New Roman" panose="02020603050405020304" pitchFamily="18" charset="0"/>
              </a:rPr>
              <a:t> và </a:t>
            </a:r>
            <a:r>
              <a:rPr lang="en-US" sz="2800" dirty="0" err="1">
                <a:solidFill>
                  <a:srgbClr val="FF0000"/>
                </a:solidFill>
                <a:latin typeface="Times New Roman" panose="02020603050405020304" pitchFamily="18" charset="0"/>
                <a:cs typeface="Times New Roman" panose="02020603050405020304" pitchFamily="18" charset="0"/>
              </a:rPr>
              <a:t>chuẩn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đức</a:t>
            </a:r>
            <a:r>
              <a:rPr lang="en-US" sz="2800" dirty="0">
                <a:solidFill>
                  <a:srgbClr val="FF0000"/>
                </a:solidFill>
                <a:latin typeface="Times New Roman" panose="02020603050405020304" pitchFamily="18" charset="0"/>
                <a:cs typeface="Times New Roman" panose="02020603050405020304" pitchFamily="18" charset="0"/>
              </a:rPr>
              <a:t> của </a:t>
            </a:r>
            <a:r>
              <a:rPr lang="en-US" sz="2800" dirty="0" err="1">
                <a:solidFill>
                  <a:srgbClr val="FF0000"/>
                </a:solidFill>
                <a:latin typeface="Times New Roman" panose="02020603050405020304" pitchFamily="18" charset="0"/>
                <a:cs typeface="Times New Roman" panose="02020603050405020304" pitchFamily="18" charset="0"/>
              </a:rPr>
              <a:t>cán</a:t>
            </a:r>
            <a:r>
              <a:rPr lang="en-US" sz="2800" dirty="0">
                <a:solidFill>
                  <a:srgbClr val="FF0000"/>
                </a:solidFill>
                <a:latin typeface="Times New Roman" panose="02020603050405020304" pitchFamily="18" charset="0"/>
                <a:cs typeface="Times New Roman" panose="02020603050405020304" pitchFamily="18" charset="0"/>
              </a:rPr>
              <a:t> bộ, </a:t>
            </a:r>
            <a:r>
              <a:rPr lang="en-US" sz="2800" dirty="0" err="1">
                <a:solidFill>
                  <a:srgbClr val="FF0000"/>
                </a:solidFill>
                <a:latin typeface="Times New Roman" panose="02020603050405020304" pitchFamily="18" charset="0"/>
                <a:cs typeface="Times New Roman" panose="02020603050405020304" pitchFamily="18" charset="0"/>
              </a:rPr>
              <a:t>đảng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viên</a:t>
            </a:r>
            <a:r>
              <a:rPr lang="en-US" sz="2800" dirty="0">
                <a:solidFill>
                  <a:srgbClr val="FF0000"/>
                </a:solidFill>
                <a:latin typeface="Times New Roman" panose="02020603050405020304" pitchFamily="18" charset="0"/>
                <a:cs typeface="Times New Roman" panose="02020603050405020304" pitchFamily="18" charset="0"/>
              </a:rPr>
              <a:t> bằng cam kết hàng năm </a:t>
            </a:r>
          </a:p>
        </p:txBody>
      </p:sp>
      <p:sp>
        <p:nvSpPr>
          <p:cNvPr id="11" name="TextBox 10">
            <a:extLst>
              <a:ext uri="{FF2B5EF4-FFF2-40B4-BE49-F238E27FC236}">
                <a16:creationId xmlns:a16="http://schemas.microsoft.com/office/drawing/2014/main" xmlns="" id="{03A5CD9B-2F23-EC45-83B3-42B1AC32A6EA}"/>
              </a:ext>
            </a:extLst>
          </p:cNvPr>
          <p:cNvSpPr txBox="1"/>
          <p:nvPr/>
        </p:nvSpPr>
        <p:spPr>
          <a:xfrm>
            <a:off x="2784828" y="145425"/>
            <a:ext cx="8269356" cy="951030"/>
          </a:xfrm>
          <a:prstGeom prst="rect">
            <a:avLst/>
          </a:prstGeom>
          <a:noFill/>
        </p:spPr>
        <p:txBody>
          <a:bodyPr wrap="square" rtlCol="0">
            <a:spAutoFit/>
          </a:bodyPr>
          <a:lstStyle/>
          <a:p>
            <a:pPr indent="269875" algn="ctr">
              <a:lnSpc>
                <a:spcPct val="135000"/>
              </a:lnSpc>
            </a:pPr>
            <a:r>
              <a:rPr lang="en-US" sz="2800" b="1" dirty="0">
                <a:solidFill>
                  <a:srgbClr val="FF0000"/>
                </a:solidFill>
                <a:effectLst/>
                <a:latin typeface="Times New Roman" panose="02020603050405020304" pitchFamily="18" charset="0"/>
                <a:ea typeface="Times New Roman" panose="02020603050405020304" pitchFamily="18" charset="0"/>
              </a:rPr>
              <a:t>2</a:t>
            </a:r>
            <a:r>
              <a:rPr lang="en-US" sz="2800" b="1">
                <a:solidFill>
                  <a:srgbClr val="FF0000"/>
                </a:solidFill>
                <a:effectLst/>
                <a:latin typeface="Times New Roman" panose="02020603050405020304" pitchFamily="18" charset="0"/>
                <a:ea typeface="Times New Roman" panose="02020603050405020304" pitchFamily="18" charset="0"/>
              </a:rPr>
              <a:t>. </a:t>
            </a:r>
            <a:r>
              <a:rPr lang="de-DE" sz="2400" b="1">
                <a:solidFill>
                  <a:srgbClr val="FF0000"/>
                </a:solidFill>
                <a:latin typeface="Times New Roman" panose="02020603050405020304" pitchFamily="18" charset="0"/>
                <a:cs typeface="Times New Roman" panose="02020603050405020304" pitchFamily="18" charset="0"/>
              </a:rPr>
              <a:t>NHỮNG NHIỆM VỤ VÀ KẾT </a:t>
            </a:r>
            <a:r>
              <a:rPr lang="de-DE" sz="2400" b="1" dirty="0">
                <a:solidFill>
                  <a:srgbClr val="FF0000"/>
                </a:solidFill>
                <a:latin typeface="Times New Roman" panose="02020603050405020304" pitchFamily="18" charset="0"/>
                <a:cs typeface="Times New Roman" panose="02020603050405020304" pitchFamily="18" charset="0"/>
              </a:rPr>
              <a:t>QUẢ ĐẠT ĐƯỢC</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xmlns="" id="{91605D39-988A-42C3-80E1-25D81E21CDB1}"/>
              </a:ext>
            </a:extLst>
          </p:cNvPr>
          <p:cNvPicPr>
            <a:picLocks noChangeAspect="1"/>
          </p:cNvPicPr>
          <p:nvPr/>
        </p:nvPicPr>
        <p:blipFill rotWithShape="1">
          <a:blip r:embed="rId3"/>
          <a:srcRect l="36577" t="27679" r="14385" b="11571"/>
          <a:stretch/>
        </p:blipFill>
        <p:spPr>
          <a:xfrm>
            <a:off x="3019026" y="1226850"/>
            <a:ext cx="5978770" cy="4164226"/>
          </a:xfrm>
          <a:prstGeom prst="rect">
            <a:avLst/>
          </a:prstGeom>
        </p:spPr>
      </p:pic>
    </p:spTree>
    <p:extLst>
      <p:ext uri="{BB962C8B-B14F-4D97-AF65-F5344CB8AC3E}">
        <p14:creationId xmlns:p14="http://schemas.microsoft.com/office/powerpoint/2010/main" val="3494393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70" y="53716"/>
            <a:ext cx="12192000" cy="6858000"/>
          </a:xfrm>
          <a:solidFill>
            <a:schemeClr val="accent2">
              <a:lumMod val="60000"/>
              <a:lumOff val="40000"/>
            </a:schemeClr>
          </a:solidFill>
        </p:spPr>
      </p:pic>
      <p:sp>
        <p:nvSpPr>
          <p:cNvPr id="8" name="Horizontal Scroll 7">
            <a:extLst>
              <a:ext uri="{FF2B5EF4-FFF2-40B4-BE49-F238E27FC236}">
                <a16:creationId xmlns:a16="http://schemas.microsoft.com/office/drawing/2014/main" xmlns="" id="{B9E3D5FA-EFAA-8244-BEC7-06C9EB0F95A6}"/>
              </a:ext>
            </a:extLst>
          </p:cNvPr>
          <p:cNvSpPr/>
          <p:nvPr/>
        </p:nvSpPr>
        <p:spPr>
          <a:xfrm>
            <a:off x="1537906" y="4883367"/>
            <a:ext cx="8731511" cy="1717457"/>
          </a:xfrm>
          <a:prstGeom prst="horizontalScroll">
            <a:avLst>
              <a:gd name="adj" fmla="val 1218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lgn="just" defTabSz="457200">
              <a:spcBef>
                <a:spcPts val="600"/>
              </a:spcBef>
              <a:spcAft>
                <a:spcPts val="600"/>
              </a:spcAft>
            </a:pPr>
            <a:r>
              <a:rPr lang="de-DE" sz="2400" dirty="0">
                <a:solidFill>
                  <a:srgbClr val="FF0000"/>
                </a:solidFill>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 5. Nghiêm </a:t>
            </a:r>
            <a:r>
              <a:rPr lang="en-US" sz="2800" dirty="0" err="1">
                <a:solidFill>
                  <a:srgbClr val="FF0000"/>
                </a:solidFill>
                <a:latin typeface="Times New Roman" panose="02020603050405020304" pitchFamily="18" charset="0"/>
                <a:cs typeface="Times New Roman" panose="02020603050405020304" pitchFamily="18" charset="0"/>
              </a:rPr>
              <a:t>túc</a:t>
            </a:r>
            <a:r>
              <a:rPr lang="en-US" sz="2800" dirty="0">
                <a:solidFill>
                  <a:srgbClr val="FF0000"/>
                </a:solidFill>
                <a:latin typeface="Times New Roman" panose="02020603050405020304" pitchFamily="18" charset="0"/>
                <a:cs typeface="Times New Roman" panose="02020603050405020304" pitchFamily="18" charset="0"/>
              </a:rPr>
              <a:t> chỉ </a:t>
            </a:r>
            <a:r>
              <a:rPr lang="en-US" sz="2800" dirty="0" err="1">
                <a:solidFill>
                  <a:srgbClr val="FF0000"/>
                </a:solidFill>
                <a:latin typeface="Times New Roman" panose="02020603050405020304" pitchFamily="18" charset="0"/>
                <a:cs typeface="Times New Roman" panose="02020603050405020304" pitchFamily="18" charset="0"/>
              </a:rPr>
              <a:t>đạo</a:t>
            </a:r>
            <a:r>
              <a:rPr lang="en-US" sz="2800" dirty="0">
                <a:solidFill>
                  <a:srgbClr val="FF0000"/>
                </a:solidFill>
                <a:latin typeface="Times New Roman" panose="02020603050405020304" pitchFamily="18" charset="0"/>
                <a:cs typeface="Times New Roman" panose="02020603050405020304" pitchFamily="18" charset="0"/>
              </a:rPr>
              <a:t>, tổ chức thực hiện </a:t>
            </a:r>
            <a:r>
              <a:rPr lang="en-US" sz="2800" dirty="0" err="1">
                <a:solidFill>
                  <a:srgbClr val="FF0000"/>
                </a:solidFill>
                <a:latin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phê</a:t>
            </a:r>
            <a:r>
              <a:rPr lang="en-US" sz="2800" dirty="0">
                <a:solidFill>
                  <a:srgbClr val="FF0000"/>
                </a:solidFill>
                <a:latin typeface="Times New Roman" panose="02020603050405020304" pitchFamily="18" charset="0"/>
                <a:cs typeface="Times New Roman" panose="02020603050405020304" pitchFamily="18" charset="0"/>
              </a:rPr>
              <a:t> bình và </a:t>
            </a:r>
            <a:r>
              <a:rPr lang="en-US" sz="2800" dirty="0" err="1">
                <a:solidFill>
                  <a:srgbClr val="FF0000"/>
                </a:solidFill>
                <a:latin typeface="Times New Roman" panose="02020603050405020304" pitchFamily="18" charset="0"/>
                <a:cs typeface="Times New Roman" panose="02020603050405020304" pitchFamily="18" charset="0"/>
              </a:rPr>
              <a:t>phê</a:t>
            </a:r>
            <a:r>
              <a:rPr lang="en-US" sz="2800" dirty="0">
                <a:solidFill>
                  <a:srgbClr val="FF0000"/>
                </a:solidFill>
                <a:latin typeface="Times New Roman" panose="02020603050405020304" pitchFamily="18" charset="0"/>
                <a:cs typeface="Times New Roman" panose="02020603050405020304" pitchFamily="18" charset="0"/>
              </a:rPr>
              <a:t> bình theo </a:t>
            </a:r>
            <a:r>
              <a:rPr lang="en-US" sz="2800" dirty="0" err="1">
                <a:solidFill>
                  <a:srgbClr val="FF0000"/>
                </a:solidFill>
                <a:latin typeface="Times New Roman" panose="02020603050405020304" pitchFamily="18" charset="0"/>
                <a:cs typeface="Times New Roman" panose="02020603050405020304" pitchFamily="18" charset="0"/>
              </a:rPr>
              <a:t>tinh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Nghị</a:t>
            </a:r>
            <a:r>
              <a:rPr lang="en-US" sz="2800" dirty="0">
                <a:solidFill>
                  <a:srgbClr val="FF0000"/>
                </a:solidFill>
                <a:latin typeface="Times New Roman" panose="02020603050405020304" pitchFamily="18" charset="0"/>
                <a:cs typeface="Times New Roman" panose="02020603050405020304" pitchFamily="18" charset="0"/>
              </a:rPr>
              <a:t> quyết Trung </a:t>
            </a:r>
            <a:r>
              <a:rPr lang="en-US" sz="2800" dirty="0" err="1">
                <a:solidFill>
                  <a:srgbClr val="FF0000"/>
                </a:solidFill>
                <a:latin typeface="Times New Roman" panose="02020603050405020304" pitchFamily="18" charset="0"/>
                <a:cs typeface="Times New Roman" panose="02020603050405020304" pitchFamily="18" charset="0"/>
              </a:rPr>
              <a:t>ương</a:t>
            </a:r>
            <a:r>
              <a:rPr lang="en-US" sz="2800" dirty="0">
                <a:solidFill>
                  <a:srgbClr val="FF0000"/>
                </a:solidFill>
                <a:latin typeface="Times New Roman" panose="02020603050405020304" pitchFamily="18" charset="0"/>
                <a:cs typeface="Times New Roman" panose="02020603050405020304" pitchFamily="18" charset="0"/>
              </a:rPr>
              <a:t> 4 </a:t>
            </a:r>
            <a:r>
              <a:rPr lang="en-US" sz="2800" dirty="0" err="1">
                <a:solidFill>
                  <a:srgbClr val="FF0000"/>
                </a:solidFill>
                <a:latin typeface="Times New Roman" panose="02020603050405020304" pitchFamily="18" charset="0"/>
                <a:cs typeface="Times New Roman" panose="02020603050405020304" pitchFamily="18" charset="0"/>
              </a:rPr>
              <a:t>khóa</a:t>
            </a:r>
            <a:r>
              <a:rPr lang="en-US" sz="2800" dirty="0">
                <a:solidFill>
                  <a:srgbClr val="FF0000"/>
                </a:solidFill>
                <a:latin typeface="Times New Roman" panose="02020603050405020304" pitchFamily="18" charset="0"/>
                <a:cs typeface="Times New Roman" panose="02020603050405020304" pitchFamily="18" charset="0"/>
              </a:rPr>
              <a:t> XI, </a:t>
            </a:r>
            <a:r>
              <a:rPr lang="en-US" sz="2800" dirty="0" err="1">
                <a:solidFill>
                  <a:srgbClr val="FF0000"/>
                </a:solidFill>
                <a:latin typeface="Times New Roman" panose="02020603050405020304" pitchFamily="18" charset="0"/>
                <a:cs typeface="Times New Roman" panose="02020603050405020304" pitchFamily="18" charset="0"/>
              </a:rPr>
              <a:t>khóa</a:t>
            </a:r>
            <a:r>
              <a:rPr lang="en-US" sz="2800" dirty="0">
                <a:solidFill>
                  <a:srgbClr val="FF0000"/>
                </a:solidFill>
                <a:latin typeface="Times New Roman" panose="02020603050405020304" pitchFamily="18" charset="0"/>
                <a:cs typeface="Times New Roman" panose="02020603050405020304" pitchFamily="18" charset="0"/>
              </a:rPr>
              <a:t> XII.</a:t>
            </a: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EDBEBD11-4BDB-634E-A305-63018331CA21}"/>
              </a:ext>
            </a:extLst>
          </p:cNvPr>
          <p:cNvSpPr txBox="1"/>
          <p:nvPr/>
        </p:nvSpPr>
        <p:spPr>
          <a:xfrm>
            <a:off x="2784828" y="145425"/>
            <a:ext cx="8269356" cy="951030"/>
          </a:xfrm>
          <a:prstGeom prst="rect">
            <a:avLst/>
          </a:prstGeom>
          <a:noFill/>
        </p:spPr>
        <p:txBody>
          <a:bodyPr wrap="square" rtlCol="0">
            <a:spAutoFit/>
          </a:bodyPr>
          <a:lstStyle/>
          <a:p>
            <a:pPr indent="269875" algn="ctr">
              <a:lnSpc>
                <a:spcPct val="135000"/>
              </a:lnSpc>
            </a:pPr>
            <a:r>
              <a:rPr lang="en-US" sz="2800" b="1" dirty="0">
                <a:solidFill>
                  <a:srgbClr val="FF0000"/>
                </a:solidFill>
                <a:effectLst/>
                <a:latin typeface="Times New Roman" panose="02020603050405020304" pitchFamily="18" charset="0"/>
                <a:ea typeface="Times New Roman" panose="02020603050405020304" pitchFamily="18" charset="0"/>
              </a:rPr>
              <a:t>2</a:t>
            </a:r>
            <a:r>
              <a:rPr lang="en-US" sz="2800" b="1">
                <a:solidFill>
                  <a:srgbClr val="FF0000"/>
                </a:solidFill>
                <a:effectLst/>
                <a:latin typeface="Times New Roman" panose="02020603050405020304" pitchFamily="18" charset="0"/>
                <a:ea typeface="Times New Roman" panose="02020603050405020304" pitchFamily="18" charset="0"/>
              </a:rPr>
              <a:t>. </a:t>
            </a:r>
            <a:r>
              <a:rPr lang="de-DE" sz="2400" b="1">
                <a:solidFill>
                  <a:srgbClr val="FF0000"/>
                </a:solidFill>
                <a:latin typeface="Times New Roman" panose="02020603050405020304" pitchFamily="18" charset="0"/>
                <a:cs typeface="Times New Roman" panose="02020603050405020304" pitchFamily="18" charset="0"/>
              </a:rPr>
              <a:t>NHỮNG NHIỆM VỤ VÀ KẾT </a:t>
            </a:r>
            <a:r>
              <a:rPr lang="de-DE" sz="2400" b="1" dirty="0">
                <a:solidFill>
                  <a:srgbClr val="FF0000"/>
                </a:solidFill>
                <a:latin typeface="Times New Roman" panose="02020603050405020304" pitchFamily="18" charset="0"/>
                <a:cs typeface="Times New Roman" panose="02020603050405020304" pitchFamily="18" charset="0"/>
              </a:rPr>
              <a:t>QUẢ ĐẠT ĐƯỢC</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xmlns="" id="{AFA2E918-F596-428B-B298-1CB217029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4781" y="1312160"/>
            <a:ext cx="6349220" cy="3572309"/>
          </a:xfrm>
          <a:prstGeom prst="rect">
            <a:avLst/>
          </a:prstGeom>
        </p:spPr>
      </p:pic>
    </p:spTree>
    <p:extLst>
      <p:ext uri="{BB962C8B-B14F-4D97-AF65-F5344CB8AC3E}">
        <p14:creationId xmlns:p14="http://schemas.microsoft.com/office/powerpoint/2010/main" val="3259577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716"/>
            <a:ext cx="12351270" cy="6858000"/>
          </a:xfrm>
          <a:solidFill>
            <a:schemeClr val="accent2">
              <a:lumMod val="60000"/>
              <a:lumOff val="40000"/>
            </a:schemeClr>
          </a:solidFill>
        </p:spPr>
      </p:pic>
      <p:sp>
        <p:nvSpPr>
          <p:cNvPr id="10" name="Horizontal Scroll 9">
            <a:extLst>
              <a:ext uri="{FF2B5EF4-FFF2-40B4-BE49-F238E27FC236}">
                <a16:creationId xmlns:a16="http://schemas.microsoft.com/office/drawing/2014/main" xmlns="" id="{2FB4B3A9-EFDA-4645-ABF9-B0C87499526E}"/>
              </a:ext>
            </a:extLst>
          </p:cNvPr>
          <p:cNvSpPr/>
          <p:nvPr/>
        </p:nvSpPr>
        <p:spPr>
          <a:xfrm>
            <a:off x="131703" y="4768951"/>
            <a:ext cx="12060298" cy="1848556"/>
          </a:xfrm>
          <a:prstGeom prst="horizontalScroll">
            <a:avLst>
              <a:gd name="adj" fmla="val 963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lgn="just" defTabSz="457200">
              <a:spcBef>
                <a:spcPts val="600"/>
              </a:spcBef>
              <a:spcAft>
                <a:spcPts val="600"/>
              </a:spcAft>
            </a:pPr>
            <a:r>
              <a:rPr lang="de-DE" sz="2400">
                <a:solidFill>
                  <a:srgbClr val="FF0000"/>
                </a:solidFill>
                <a:latin typeface="Times New Roman" panose="02020603050405020304" pitchFamily="18" charset="0"/>
                <a:cs typeface="Times New Roman" panose="02020603050405020304" pitchFamily="18" charset="0"/>
              </a:rPr>
              <a:t>	</a:t>
            </a:r>
            <a:r>
              <a:rPr lang="de-DE" sz="2800">
                <a:solidFill>
                  <a:srgbClr val="FF0000"/>
                </a:solidFill>
                <a:latin typeface="Times New Roman" panose="02020603050405020304" pitchFamily="18" charset="0"/>
                <a:cs typeface="Times New Roman" panose="02020603050405020304" pitchFamily="18" charset="0"/>
              </a:rPr>
              <a:t>6. </a:t>
            </a:r>
            <a:r>
              <a:rPr lang="en-US" sz="280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Xây dựng trang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thông nội bộ để </a:t>
            </a:r>
            <a:r>
              <a:rPr lang="en-US" sz="2800" dirty="0" err="1">
                <a:solidFill>
                  <a:srgbClr val="FF0000"/>
                </a:solidFill>
                <a:latin typeface="Times New Roman" panose="02020603050405020304" pitchFamily="18" charset="0"/>
                <a:cs typeface="Times New Roman" panose="02020603050405020304" pitchFamily="18" charset="0"/>
              </a:rPr>
              <a:t>tuyên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hàng </a:t>
            </a:r>
            <a:r>
              <a:rPr lang="en-US" sz="2800" dirty="0" err="1">
                <a:solidFill>
                  <a:srgbClr val="FF0000"/>
                </a:solidFill>
                <a:latin typeface="Times New Roman" panose="02020603050405020304" pitchFamily="18" charset="0"/>
                <a:cs typeface="Times New Roman" panose="02020603050405020304" pitchFamily="18" charset="0"/>
              </a:rPr>
              <a:t>trăm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chuyện</a:t>
            </a:r>
            <a:r>
              <a:rPr lang="en-US" sz="2800" dirty="0">
                <a:solidFill>
                  <a:srgbClr val="FF0000"/>
                </a:solidFill>
                <a:latin typeface="Times New Roman" panose="02020603050405020304" pitchFamily="18" charset="0"/>
                <a:cs typeface="Times New Roman" panose="02020603050405020304" pitchFamily="18" charset="0"/>
              </a:rPr>
              <a:t> về </a:t>
            </a:r>
            <a:r>
              <a:rPr lang="en-US" sz="2800" dirty="0" err="1">
                <a:solidFill>
                  <a:srgbClr val="FF0000"/>
                </a:solidFill>
                <a:latin typeface="Times New Roman" panose="02020603050405020304" pitchFamily="18" charset="0"/>
                <a:cs typeface="Times New Roman" panose="02020603050405020304" pitchFamily="18" charset="0"/>
              </a:rPr>
              <a:t>đạo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đức</a:t>
            </a:r>
            <a:r>
              <a:rPr lang="en-US" sz="2800" dirty="0">
                <a:solidFill>
                  <a:srgbClr val="FF0000"/>
                </a:solidFill>
                <a:latin typeface="Times New Roman" panose="02020603050405020304" pitchFamily="18" charset="0"/>
                <a:cs typeface="Times New Roman" panose="02020603050405020304" pitchFamily="18" charset="0"/>
              </a:rPr>
              <a:t>. Phát động </a:t>
            </a:r>
            <a:r>
              <a:rPr lang="en-US" sz="2800" dirty="0" err="1">
                <a:solidFill>
                  <a:srgbClr val="FF0000"/>
                </a:solidFill>
                <a:latin typeface="Times New Roman" panose="02020603050405020304" pitchFamily="18" charset="0"/>
                <a:cs typeface="Times New Roman" panose="02020603050405020304" pitchFamily="18" charset="0"/>
              </a:rPr>
              <a:t>phong</a:t>
            </a:r>
            <a:r>
              <a:rPr lang="en-US" sz="2800" dirty="0">
                <a:solidFill>
                  <a:srgbClr val="FF0000"/>
                </a:solidFill>
                <a:latin typeface="Times New Roman" panose="02020603050405020304" pitchFamily="18" charset="0"/>
                <a:cs typeface="Times New Roman" panose="02020603050405020304" pitchFamily="18" charset="0"/>
              </a:rPr>
              <a:t> </a:t>
            </a:r>
            <a:r>
              <a:rPr lang="en-US" sz="2800" err="1">
                <a:solidFill>
                  <a:srgbClr val="FF0000"/>
                </a:solidFill>
                <a:latin typeface="Times New Roman" panose="02020603050405020304" pitchFamily="18" charset="0"/>
                <a:cs typeface="Times New Roman" panose="02020603050405020304" pitchFamily="18" charset="0"/>
              </a:rPr>
              <a:t>trào</a:t>
            </a:r>
            <a:r>
              <a:rPr lang="en-US" sz="2800">
                <a:solidFill>
                  <a:srgbClr val="FF0000"/>
                </a:solidFill>
                <a:latin typeface="Times New Roman" panose="02020603050405020304" pitchFamily="18" charset="0"/>
                <a:cs typeface="Times New Roman" panose="02020603050405020304" pitchFamily="18" charset="0"/>
              </a:rPr>
              <a:t> sưu </a:t>
            </a:r>
            <a:r>
              <a:rPr lang="en-US" sz="2800" dirty="0" err="1">
                <a:solidFill>
                  <a:srgbClr val="FF0000"/>
                </a:solidFill>
                <a:latin typeface="Times New Roman" panose="02020603050405020304" pitchFamily="18" charset="0"/>
                <a:cs typeface="Times New Roman" panose="02020603050405020304" pitchFamily="18" charset="0"/>
              </a:rPr>
              <a:t>tầm</a:t>
            </a:r>
            <a:r>
              <a:rPr lang="en-US" sz="2800" dirty="0">
                <a:solidFill>
                  <a:srgbClr val="FF0000"/>
                </a:solidFill>
                <a:latin typeface="Times New Roman" panose="02020603050405020304" pitchFamily="18" charset="0"/>
                <a:cs typeface="Times New Roman" panose="02020603050405020304" pitchFamily="18" charset="0"/>
              </a:rPr>
              <a:t> các mẫu </a:t>
            </a:r>
            <a:r>
              <a:rPr lang="en-US" sz="2800" dirty="0" err="1">
                <a:solidFill>
                  <a:srgbClr val="FF0000"/>
                </a:solidFill>
                <a:latin typeface="Times New Roman" panose="02020603050405020304" pitchFamily="18" charset="0"/>
                <a:cs typeface="Times New Roman" panose="02020603050405020304" pitchFamily="18" charset="0"/>
              </a:rPr>
              <a:t>chuyện</a:t>
            </a:r>
            <a:r>
              <a:rPr lang="en-US" sz="2800" dirty="0">
                <a:solidFill>
                  <a:srgbClr val="FF0000"/>
                </a:solidFill>
                <a:latin typeface="Times New Roman" panose="02020603050405020304" pitchFamily="18" charset="0"/>
                <a:cs typeface="Times New Roman" panose="02020603050405020304" pitchFamily="18" charset="0"/>
              </a:rPr>
              <a:t> về </a:t>
            </a:r>
            <a:r>
              <a:rPr lang="en-US" sz="2800" dirty="0" err="1">
                <a:solidFill>
                  <a:srgbClr val="FF0000"/>
                </a:solidFill>
                <a:latin typeface="Times New Roman" panose="02020603050405020304" pitchFamily="18" charset="0"/>
                <a:cs typeface="Times New Roman" panose="02020603050405020304" pitchFamily="18" charset="0"/>
              </a:rPr>
              <a:t>đạo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đức</a:t>
            </a:r>
            <a:r>
              <a:rPr lang="en-US" sz="2800" dirty="0">
                <a:solidFill>
                  <a:srgbClr val="FF0000"/>
                </a:solidFill>
                <a:latin typeface="Times New Roman" panose="02020603050405020304" pitchFamily="18" charset="0"/>
                <a:cs typeface="Times New Roman" panose="02020603050405020304" pitchFamily="18" charset="0"/>
              </a:rPr>
              <a:t> để </a:t>
            </a:r>
            <a:r>
              <a:rPr lang="en-US" sz="2800" err="1">
                <a:solidFill>
                  <a:srgbClr val="FF0000"/>
                </a:solidFill>
                <a:latin typeface="Times New Roman" panose="02020603050405020304" pitchFamily="18" charset="0"/>
                <a:cs typeface="Times New Roman" panose="02020603050405020304" pitchFamily="18" charset="0"/>
              </a:rPr>
              <a:t>truyền</a:t>
            </a:r>
            <a:r>
              <a:rPr lang="en-US" sz="2800">
                <a:solidFill>
                  <a:srgbClr val="FF0000"/>
                </a:solidFill>
                <a:latin typeface="Times New Roman" panose="02020603050405020304" pitchFamily="18" charset="0"/>
                <a:cs typeface="Times New Roman" panose="02020603050405020304" pitchFamily="18" charset="0"/>
              </a:rPr>
              <a:t> thông.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3068148D-EC98-544E-9566-764EC02ADF5C}"/>
              </a:ext>
            </a:extLst>
          </p:cNvPr>
          <p:cNvSpPr txBox="1"/>
          <p:nvPr/>
        </p:nvSpPr>
        <p:spPr>
          <a:xfrm>
            <a:off x="2784828" y="145425"/>
            <a:ext cx="8269356" cy="951030"/>
          </a:xfrm>
          <a:prstGeom prst="rect">
            <a:avLst/>
          </a:prstGeom>
          <a:noFill/>
        </p:spPr>
        <p:txBody>
          <a:bodyPr wrap="square" rtlCol="0">
            <a:spAutoFit/>
          </a:bodyPr>
          <a:lstStyle/>
          <a:p>
            <a:pPr indent="269875" algn="ctr">
              <a:lnSpc>
                <a:spcPct val="135000"/>
              </a:lnSpc>
            </a:pPr>
            <a:r>
              <a:rPr lang="en-US" sz="2800" b="1" dirty="0">
                <a:solidFill>
                  <a:srgbClr val="FF0000"/>
                </a:solidFill>
                <a:effectLst/>
                <a:latin typeface="Times New Roman" panose="02020603050405020304" pitchFamily="18" charset="0"/>
                <a:ea typeface="Times New Roman" panose="02020603050405020304" pitchFamily="18" charset="0"/>
              </a:rPr>
              <a:t>2</a:t>
            </a:r>
            <a:r>
              <a:rPr lang="en-US" sz="2400" b="1" dirty="0">
                <a:solidFill>
                  <a:srgbClr val="FF0000"/>
                </a:solidFill>
                <a:effectLst/>
                <a:latin typeface="Times New Roman" panose="02020603050405020304" pitchFamily="18" charset="0"/>
                <a:ea typeface="Times New Roman" panose="02020603050405020304" pitchFamily="18" charset="0"/>
              </a:rPr>
              <a:t>. </a:t>
            </a:r>
            <a:r>
              <a:rPr lang="de-DE" sz="2400" b="1">
                <a:solidFill>
                  <a:srgbClr val="FF0000"/>
                </a:solidFill>
                <a:latin typeface="Times New Roman" panose="02020603050405020304" pitchFamily="18" charset="0"/>
                <a:cs typeface="Times New Roman" panose="02020603050405020304" pitchFamily="18" charset="0"/>
              </a:rPr>
              <a:t>NHỮNG NHIỆM VỤ VÀ KẾT </a:t>
            </a:r>
            <a:r>
              <a:rPr lang="de-DE" sz="2400" b="1" dirty="0">
                <a:solidFill>
                  <a:srgbClr val="FF0000"/>
                </a:solidFill>
                <a:latin typeface="Times New Roman" panose="02020603050405020304" pitchFamily="18" charset="0"/>
                <a:cs typeface="Times New Roman" panose="02020603050405020304" pitchFamily="18" charset="0"/>
              </a:rPr>
              <a:t>QUẢ ĐẠT ĐƯỢC</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xmlns="" id="{9753D819-3CF5-4F79-8315-5F45FBEE7D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02" b="36615"/>
          <a:stretch/>
        </p:blipFill>
        <p:spPr>
          <a:xfrm>
            <a:off x="287828" y="1241953"/>
            <a:ext cx="2863336" cy="3675533"/>
          </a:xfrm>
          <a:prstGeom prst="rect">
            <a:avLst/>
          </a:prstGeom>
        </p:spPr>
      </p:pic>
      <p:pic>
        <p:nvPicPr>
          <p:cNvPr id="12" name="Picture 11">
            <a:extLst>
              <a:ext uri="{FF2B5EF4-FFF2-40B4-BE49-F238E27FC236}">
                <a16:creationId xmlns:a16="http://schemas.microsoft.com/office/drawing/2014/main" xmlns="" id="{87B85340-CEA7-46CD-A76C-E9715BFE96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744" b="15257"/>
          <a:stretch/>
        </p:blipFill>
        <p:spPr>
          <a:xfrm>
            <a:off x="4018290" y="1331308"/>
            <a:ext cx="3576941" cy="3586178"/>
          </a:xfrm>
          <a:prstGeom prst="rect">
            <a:avLst/>
          </a:prstGeom>
        </p:spPr>
      </p:pic>
      <p:pic>
        <p:nvPicPr>
          <p:cNvPr id="14" name="Picture 13">
            <a:extLst>
              <a:ext uri="{FF2B5EF4-FFF2-40B4-BE49-F238E27FC236}">
                <a16:creationId xmlns:a16="http://schemas.microsoft.com/office/drawing/2014/main" xmlns="" id="{AA2AE503-154D-41F8-8B44-49DDE00A42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127" b="38463"/>
          <a:stretch/>
        </p:blipFill>
        <p:spPr>
          <a:xfrm>
            <a:off x="8911705" y="1241952"/>
            <a:ext cx="3222618" cy="3586178"/>
          </a:xfrm>
          <a:prstGeom prst="rect">
            <a:avLst/>
          </a:prstGeom>
        </p:spPr>
      </p:pic>
    </p:spTree>
    <p:extLst>
      <p:ext uri="{BB962C8B-B14F-4D97-AF65-F5344CB8AC3E}">
        <p14:creationId xmlns:p14="http://schemas.microsoft.com/office/powerpoint/2010/main" val="241933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941983" y="4047"/>
            <a:ext cx="8269356" cy="1491177"/>
          </a:xfrm>
          <a:prstGeom prst="rect">
            <a:avLst/>
          </a:prstGeom>
          <a:noFill/>
        </p:spPr>
        <p:txBody>
          <a:bodyPr wrap="square" rtlCol="0">
            <a:spAutoFit/>
          </a:bodyPr>
          <a:lstStyle/>
          <a:p>
            <a:pPr indent="269875" algn="ctr">
              <a:lnSpc>
                <a:spcPct val="135000"/>
              </a:lnSpc>
            </a:pPr>
            <a:r>
              <a:rPr lang="en-US" sz="1800" b="1" dirty="0">
                <a:solidFill>
                  <a:srgbClr val="FF0000"/>
                </a:solidFill>
                <a:effectLst/>
                <a:latin typeface="Times New Roman" panose="02020603050405020304" pitchFamily="18" charset="0"/>
                <a:ea typeface="Times New Roman" panose="02020603050405020304" pitchFamily="18" charset="0"/>
              </a:rPr>
              <a:t>PHẦN THỨ NHẤT:</a:t>
            </a:r>
            <a:br>
              <a:rPr lang="en-US" sz="1800" b="1" dirty="0">
                <a:solidFill>
                  <a:srgbClr val="FF0000"/>
                </a:solidFill>
                <a:effectLst/>
                <a:latin typeface="Times New Roman" panose="02020603050405020304" pitchFamily="18" charset="0"/>
                <a:ea typeface="Times New Roman" panose="02020603050405020304" pitchFamily="18" charset="0"/>
              </a:rPr>
            </a:br>
            <a:r>
              <a:rPr lang="en-US" sz="1800" b="1" dirty="0">
                <a:solidFill>
                  <a:srgbClr val="FF0000"/>
                </a:solidFill>
                <a:effectLst/>
                <a:latin typeface="Times New Roman" panose="02020603050405020304" pitchFamily="18" charset="0"/>
                <a:ea typeface="Times New Roman" panose="02020603050405020304" pitchFamily="18" charset="0"/>
              </a:rPr>
              <a:t>ĐÁNH GIÁ CÔNG TÁC XÂY DỰNG CHỈNH ĐỐN ĐẢNG VỀ ĐẠO ĐỨC NHIỆM </a:t>
            </a:r>
            <a:r>
              <a:rPr lang="en-US" sz="1800" b="1">
                <a:solidFill>
                  <a:srgbClr val="FF0000"/>
                </a:solidFill>
                <a:effectLst/>
                <a:latin typeface="Times New Roman" panose="02020603050405020304" pitchFamily="18" charset="0"/>
                <a:ea typeface="Times New Roman" panose="02020603050405020304" pitchFamily="18" charset="0"/>
              </a:rPr>
              <a:t>KỲ XII</a:t>
            </a:r>
            <a:endParaRPr lang="en-US" sz="1800" dirty="0">
              <a:solidFill>
                <a:srgbClr val="FF0000"/>
              </a:solidFill>
              <a:effectLst/>
              <a:latin typeface="Times New Roman" panose="02020603050405020304" pitchFamily="18" charset="0"/>
              <a:ea typeface="Times New Roman" panose="02020603050405020304" pitchFamily="18" charset="0"/>
            </a:endParaRPr>
          </a:p>
          <a:p>
            <a:endParaRPr lang="en-US" dirty="0"/>
          </a:p>
        </p:txBody>
      </p:sp>
      <p:graphicFrame>
        <p:nvGraphicFramePr>
          <p:cNvPr id="4" name="Diagram 3">
            <a:extLst>
              <a:ext uri="{FF2B5EF4-FFF2-40B4-BE49-F238E27FC236}">
                <a16:creationId xmlns:a16="http://schemas.microsoft.com/office/drawing/2014/main" xmlns="" id="{A2E29FBF-BED2-4615-8843-C3E57B510132}"/>
              </a:ext>
            </a:extLst>
          </p:cNvPr>
          <p:cNvGraphicFramePr/>
          <p:nvPr>
            <p:extLst>
              <p:ext uri="{D42A27DB-BD31-4B8C-83A1-F6EECF244321}">
                <p14:modId xmlns:p14="http://schemas.microsoft.com/office/powerpoint/2010/main" val="645527709"/>
              </p:ext>
            </p:extLst>
          </p:nvPr>
        </p:nvGraphicFramePr>
        <p:xfrm>
          <a:off x="2031999" y="1038982"/>
          <a:ext cx="903932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xmlns="" id="{DDAFE4E2-AD8E-4CAC-8165-209FB96E647F}"/>
              </a:ext>
            </a:extLst>
          </p:cNvPr>
          <p:cNvSpPr txBox="1"/>
          <p:nvPr/>
        </p:nvSpPr>
        <p:spPr>
          <a:xfrm>
            <a:off x="2813562" y="2366538"/>
            <a:ext cx="401982"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xmlns="" id="{E30F570B-5CFB-4179-8DFC-27CE43F1A21A}"/>
              </a:ext>
            </a:extLst>
          </p:cNvPr>
          <p:cNvSpPr txBox="1"/>
          <p:nvPr/>
        </p:nvSpPr>
        <p:spPr>
          <a:xfrm>
            <a:off x="2732216" y="4664026"/>
            <a:ext cx="35844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xmlns="" id="{F10F69FF-0D30-47D8-9EC9-B088FAB90AAA}"/>
              </a:ext>
            </a:extLst>
          </p:cNvPr>
          <p:cNvSpPr/>
          <p:nvPr/>
        </p:nvSpPr>
        <p:spPr>
          <a:xfrm>
            <a:off x="130630" y="1665914"/>
            <a:ext cx="2145003" cy="405162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3727573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70" y="53716"/>
            <a:ext cx="12192000" cy="6858000"/>
          </a:xfrm>
          <a:solidFill>
            <a:schemeClr val="accent2">
              <a:lumMod val="60000"/>
              <a:lumOff val="40000"/>
            </a:schemeClr>
          </a:solidFill>
        </p:spPr>
      </p:pic>
      <p:sp>
        <p:nvSpPr>
          <p:cNvPr id="10" name="Horizontal Scroll 9">
            <a:extLst>
              <a:ext uri="{FF2B5EF4-FFF2-40B4-BE49-F238E27FC236}">
                <a16:creationId xmlns:a16="http://schemas.microsoft.com/office/drawing/2014/main" xmlns="" id="{2FB4B3A9-EFDA-4645-ABF9-B0C87499526E}"/>
              </a:ext>
            </a:extLst>
          </p:cNvPr>
          <p:cNvSpPr/>
          <p:nvPr/>
        </p:nvSpPr>
        <p:spPr>
          <a:xfrm>
            <a:off x="210402" y="1336431"/>
            <a:ext cx="4066179" cy="4994031"/>
          </a:xfrm>
          <a:prstGeom prst="horizontalScroll">
            <a:avLst>
              <a:gd name="adj" fmla="val 536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lgn="just" defTabSz="457200">
              <a:spcBef>
                <a:spcPts val="600"/>
              </a:spcBef>
              <a:spcAft>
                <a:spcPts val="600"/>
              </a:spcAft>
            </a:pPr>
            <a:r>
              <a:rPr lang="de-DE" sz="2400">
                <a:solidFill>
                  <a:srgbClr val="FF0000"/>
                </a:solidFill>
                <a:latin typeface="Times New Roman" panose="02020603050405020304" pitchFamily="18" charset="0"/>
                <a:cs typeface="Times New Roman" panose="02020603050405020304" pitchFamily="18" charset="0"/>
              </a:rPr>
              <a:t>	7. </a:t>
            </a:r>
            <a:r>
              <a:rPr lang="vi-VN" sz="2800">
                <a:solidFill>
                  <a:srgbClr val="FF0000"/>
                </a:solidFill>
                <a:latin typeface="Times New Roman" panose="02020603050405020304" pitchFamily="18" charset="0"/>
                <a:cs typeface="Times New Roman" panose="02020603050405020304" pitchFamily="18" charset="0"/>
              </a:rPr>
              <a:t>Chỉ đạo thực hiện </a:t>
            </a:r>
            <a:r>
              <a:rPr lang="en-US" sz="2800">
                <a:solidFill>
                  <a:srgbClr val="FF0000"/>
                </a:solidFill>
                <a:latin typeface="Times New Roman" panose="02020603050405020304" pitchFamily="18" charset="0"/>
                <a:cs typeface="Times New Roman" panose="02020603050405020304" pitchFamily="18" charset="0"/>
              </a:rPr>
              <a:t>tốt việc </a:t>
            </a:r>
            <a:r>
              <a:rPr lang="vi-VN" sz="2800">
                <a:solidFill>
                  <a:srgbClr val="FF0000"/>
                </a:solidFill>
                <a:latin typeface="Times New Roman" panose="02020603050405020304" pitchFamily="18" charset="0"/>
                <a:cs typeface="Times New Roman" panose="02020603050405020304" pitchFamily="18" charset="0"/>
              </a:rPr>
              <a:t>đăng ký và học tập làm theo tư tưởng, đạo đức, phong cách Hồ Chí Minh hàng năm</a:t>
            </a:r>
            <a:r>
              <a:rPr lang="en-US" sz="280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EDBEBD11-4BDB-634E-A305-63018331CA21}"/>
              </a:ext>
            </a:extLst>
          </p:cNvPr>
          <p:cNvSpPr txBox="1"/>
          <p:nvPr/>
        </p:nvSpPr>
        <p:spPr>
          <a:xfrm>
            <a:off x="2784828" y="145425"/>
            <a:ext cx="8269356" cy="951030"/>
          </a:xfrm>
          <a:prstGeom prst="rect">
            <a:avLst/>
          </a:prstGeom>
          <a:noFill/>
        </p:spPr>
        <p:txBody>
          <a:bodyPr wrap="square" rtlCol="0">
            <a:spAutoFit/>
          </a:bodyPr>
          <a:lstStyle/>
          <a:p>
            <a:pPr indent="269875" algn="ctr">
              <a:lnSpc>
                <a:spcPct val="135000"/>
              </a:lnSpc>
            </a:pPr>
            <a:r>
              <a:rPr lang="en-US" sz="2800" b="1" dirty="0">
                <a:solidFill>
                  <a:srgbClr val="FF0000"/>
                </a:solidFill>
                <a:effectLst/>
                <a:latin typeface="Times New Roman" panose="02020603050405020304" pitchFamily="18" charset="0"/>
                <a:ea typeface="Times New Roman" panose="02020603050405020304" pitchFamily="18" charset="0"/>
              </a:rPr>
              <a:t>2. </a:t>
            </a:r>
            <a:r>
              <a:rPr lang="de-DE" sz="2400" b="1">
                <a:solidFill>
                  <a:srgbClr val="FF0000"/>
                </a:solidFill>
                <a:latin typeface="Times New Roman" panose="02020603050405020304" pitchFamily="18" charset="0"/>
                <a:cs typeface="Times New Roman" panose="02020603050405020304" pitchFamily="18" charset="0"/>
              </a:rPr>
              <a:t>NHỮNG NHIỆM VỤ VÀ KẾT </a:t>
            </a:r>
            <a:r>
              <a:rPr lang="de-DE" sz="2400" b="1" dirty="0">
                <a:solidFill>
                  <a:srgbClr val="FF0000"/>
                </a:solidFill>
                <a:latin typeface="Times New Roman" panose="02020603050405020304" pitchFamily="18" charset="0"/>
                <a:cs typeface="Times New Roman" panose="02020603050405020304" pitchFamily="18" charset="0"/>
              </a:rPr>
              <a:t>QUẢ ĐẠT ĐƯỢC</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xmlns="" id="{A515E097-9FDA-4550-8F03-E4B8AC800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693" y="1389771"/>
            <a:ext cx="7411037" cy="4940691"/>
          </a:xfrm>
          <a:prstGeom prst="rect">
            <a:avLst/>
          </a:prstGeom>
        </p:spPr>
      </p:pic>
    </p:spTree>
    <p:extLst>
      <p:ext uri="{BB962C8B-B14F-4D97-AF65-F5344CB8AC3E}">
        <p14:creationId xmlns:p14="http://schemas.microsoft.com/office/powerpoint/2010/main" val="1413709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716"/>
            <a:ext cx="12192000" cy="6858000"/>
          </a:xfrm>
          <a:solidFill>
            <a:schemeClr val="accent2">
              <a:lumMod val="60000"/>
              <a:lumOff val="40000"/>
            </a:schemeClr>
          </a:solidFill>
        </p:spPr>
      </p:pic>
      <p:sp>
        <p:nvSpPr>
          <p:cNvPr id="10" name="Horizontal Scroll 9">
            <a:extLst>
              <a:ext uri="{FF2B5EF4-FFF2-40B4-BE49-F238E27FC236}">
                <a16:creationId xmlns:a16="http://schemas.microsoft.com/office/drawing/2014/main" xmlns="" id="{2FB4B3A9-EFDA-4645-ABF9-B0C87499526E}"/>
              </a:ext>
            </a:extLst>
          </p:cNvPr>
          <p:cNvSpPr/>
          <p:nvPr/>
        </p:nvSpPr>
        <p:spPr>
          <a:xfrm>
            <a:off x="159269" y="5064369"/>
            <a:ext cx="11896743" cy="1648206"/>
          </a:xfrm>
          <a:prstGeom prst="horizontalScroll">
            <a:avLst>
              <a:gd name="adj" fmla="val 1148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lgn="just" defTabSz="457200">
              <a:spcBef>
                <a:spcPts val="600"/>
              </a:spcBef>
              <a:spcAft>
                <a:spcPts val="600"/>
              </a:spcAft>
            </a:pPr>
            <a:r>
              <a:rPr lang="de-DE" sz="2400">
                <a:solidFill>
                  <a:srgbClr val="FF0000"/>
                </a:solidFill>
                <a:latin typeface="Times New Roman" panose="02020603050405020304" pitchFamily="18" charset="0"/>
                <a:cs typeface="Times New Roman" panose="02020603050405020304" pitchFamily="18" charset="0"/>
              </a:rPr>
              <a:t>8. </a:t>
            </a:r>
            <a:r>
              <a:rPr lang="de-DE" sz="2800">
                <a:solidFill>
                  <a:srgbClr val="FF0000"/>
                </a:solidFill>
                <a:latin typeface="Times New Roman" panose="02020603050405020304" pitchFamily="18" charset="0"/>
                <a:cs typeface="Times New Roman" panose="02020603050405020304" pitchFamily="18" charset="0"/>
              </a:rPr>
              <a:t>Thực hiện tốt công tác kiểm tra giám sát việc sửa chữa, khắc phục hạn chế, khuyết điểm sau tự phê bình và phê bình cuối năm và nội dung đăng ký học tập làm theo Bác hàng năm.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07B26BB0-66B7-4C4C-816C-1AA003CB70A5}"/>
              </a:ext>
            </a:extLst>
          </p:cNvPr>
          <p:cNvSpPr txBox="1"/>
          <p:nvPr/>
        </p:nvSpPr>
        <p:spPr>
          <a:xfrm>
            <a:off x="2784828" y="145425"/>
            <a:ext cx="8269356" cy="951030"/>
          </a:xfrm>
          <a:prstGeom prst="rect">
            <a:avLst/>
          </a:prstGeom>
          <a:noFill/>
        </p:spPr>
        <p:txBody>
          <a:bodyPr wrap="square" rtlCol="0">
            <a:spAutoFit/>
          </a:bodyPr>
          <a:lstStyle/>
          <a:p>
            <a:pPr indent="269875" algn="ctr">
              <a:lnSpc>
                <a:spcPct val="135000"/>
              </a:lnSpc>
            </a:pPr>
            <a:r>
              <a:rPr lang="en-US" sz="2800" b="1" dirty="0">
                <a:solidFill>
                  <a:srgbClr val="FF0000"/>
                </a:solidFill>
                <a:effectLst/>
                <a:latin typeface="Times New Roman" panose="02020603050405020304" pitchFamily="18" charset="0"/>
                <a:ea typeface="Times New Roman" panose="02020603050405020304" pitchFamily="18" charset="0"/>
              </a:rPr>
              <a:t>2. </a:t>
            </a:r>
            <a:r>
              <a:rPr lang="de-DE" sz="2400" b="1">
                <a:solidFill>
                  <a:srgbClr val="FF0000"/>
                </a:solidFill>
                <a:latin typeface="Times New Roman" panose="02020603050405020304" pitchFamily="18" charset="0"/>
                <a:cs typeface="Times New Roman" panose="02020603050405020304" pitchFamily="18" charset="0"/>
              </a:rPr>
              <a:t>NHỮNG NHIỆM VỤ VÀ KẾT </a:t>
            </a:r>
            <a:r>
              <a:rPr lang="de-DE" sz="2400" b="1" dirty="0">
                <a:solidFill>
                  <a:srgbClr val="FF0000"/>
                </a:solidFill>
                <a:latin typeface="Times New Roman" panose="02020603050405020304" pitchFamily="18" charset="0"/>
                <a:cs typeface="Times New Roman" panose="02020603050405020304" pitchFamily="18" charset="0"/>
              </a:rPr>
              <a:t>QUẢ ĐẠT ĐƯỢC</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xmlns="" id="{EB8DB8AE-7992-422C-86D2-DB13735DA606}"/>
              </a:ext>
            </a:extLst>
          </p:cNvPr>
          <p:cNvPicPr>
            <a:picLocks noChangeAspect="1"/>
          </p:cNvPicPr>
          <p:nvPr/>
        </p:nvPicPr>
        <p:blipFill rotWithShape="1">
          <a:blip r:embed="rId3"/>
          <a:srcRect l="24692" t="24432" r="20846" b="8492"/>
          <a:stretch/>
        </p:blipFill>
        <p:spPr>
          <a:xfrm>
            <a:off x="159268" y="1273265"/>
            <a:ext cx="5519553" cy="3791104"/>
          </a:xfrm>
          <a:prstGeom prst="rect">
            <a:avLst/>
          </a:prstGeom>
          <a:ln>
            <a:solidFill>
              <a:srgbClr val="FF0000"/>
            </a:solidFill>
          </a:ln>
        </p:spPr>
      </p:pic>
      <p:pic>
        <p:nvPicPr>
          <p:cNvPr id="8" name="Picture 7">
            <a:extLst>
              <a:ext uri="{FF2B5EF4-FFF2-40B4-BE49-F238E27FC236}">
                <a16:creationId xmlns:a16="http://schemas.microsoft.com/office/drawing/2014/main" xmlns="" id="{9747BD23-26AB-4E0B-BA56-B9629D92E574}"/>
              </a:ext>
            </a:extLst>
          </p:cNvPr>
          <p:cNvPicPr>
            <a:picLocks noChangeAspect="1"/>
          </p:cNvPicPr>
          <p:nvPr/>
        </p:nvPicPr>
        <p:blipFill rotWithShape="1">
          <a:blip r:embed="rId4"/>
          <a:srcRect l="22841" t="24432" r="17615" b="13805"/>
          <a:stretch/>
        </p:blipFill>
        <p:spPr>
          <a:xfrm>
            <a:off x="5838092" y="1273265"/>
            <a:ext cx="6194638" cy="3791104"/>
          </a:xfrm>
          <a:prstGeom prst="rect">
            <a:avLst/>
          </a:prstGeom>
          <a:ln>
            <a:solidFill>
              <a:srgbClr val="FF0000"/>
            </a:solidFill>
          </a:ln>
        </p:spPr>
      </p:pic>
    </p:spTree>
    <p:extLst>
      <p:ext uri="{BB962C8B-B14F-4D97-AF65-F5344CB8AC3E}">
        <p14:creationId xmlns:p14="http://schemas.microsoft.com/office/powerpoint/2010/main" val="1186939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716"/>
            <a:ext cx="12192000" cy="6858000"/>
          </a:xfrm>
          <a:solidFill>
            <a:schemeClr val="accent2">
              <a:lumMod val="60000"/>
              <a:lumOff val="40000"/>
            </a:schemeClr>
          </a:solidFill>
        </p:spPr>
      </p:pic>
      <p:sp>
        <p:nvSpPr>
          <p:cNvPr id="11" name="TextBox 10">
            <a:extLst>
              <a:ext uri="{FF2B5EF4-FFF2-40B4-BE49-F238E27FC236}">
                <a16:creationId xmlns:a16="http://schemas.microsoft.com/office/drawing/2014/main" xmlns="" id="{07B26BB0-66B7-4C4C-816C-1AA003CB70A5}"/>
              </a:ext>
            </a:extLst>
          </p:cNvPr>
          <p:cNvSpPr txBox="1"/>
          <p:nvPr/>
        </p:nvSpPr>
        <p:spPr>
          <a:xfrm>
            <a:off x="2784828" y="145425"/>
            <a:ext cx="8269356" cy="909480"/>
          </a:xfrm>
          <a:prstGeom prst="rect">
            <a:avLst/>
          </a:prstGeom>
          <a:noFill/>
        </p:spPr>
        <p:txBody>
          <a:bodyPr wrap="square" rtlCol="0">
            <a:spAutoFit/>
          </a:bodyPr>
          <a:lstStyle/>
          <a:p>
            <a:pPr indent="269875" algn="ctr">
              <a:lnSpc>
                <a:spcPct val="135000"/>
              </a:lnSpc>
            </a:pPr>
            <a:r>
              <a:rPr lang="en-US" sz="2600" b="1">
                <a:solidFill>
                  <a:srgbClr val="FF0000"/>
                </a:solidFill>
                <a:effectLst/>
                <a:latin typeface="Times New Roman" panose="02020603050405020304" pitchFamily="18" charset="0"/>
                <a:ea typeface="Times New Roman" panose="02020603050405020304" pitchFamily="18" charset="0"/>
              </a:rPr>
              <a:t>3. </a:t>
            </a:r>
            <a:r>
              <a:rPr lang="de-DE" sz="2600" b="1">
                <a:solidFill>
                  <a:srgbClr val="FF0000"/>
                </a:solidFill>
                <a:latin typeface="Times New Roman" panose="02020603050405020304" pitchFamily="18" charset="0"/>
                <a:cs typeface="Times New Roman" panose="02020603050405020304" pitchFamily="18" charset="0"/>
              </a:rPr>
              <a:t>NHỮNG NHIỆM VỤ VÀ KẾT </a:t>
            </a:r>
            <a:r>
              <a:rPr lang="de-DE" sz="2600" b="1" dirty="0">
                <a:solidFill>
                  <a:srgbClr val="FF0000"/>
                </a:solidFill>
                <a:latin typeface="Times New Roman" panose="02020603050405020304" pitchFamily="18" charset="0"/>
                <a:cs typeface="Times New Roman" panose="02020603050405020304" pitchFamily="18" charset="0"/>
              </a:rPr>
              <a:t>QUẢ ĐẠT ĐƯỢC</a:t>
            </a:r>
            <a:endParaRPr lang="en-US" sz="2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Horizontal Scroll 7">
            <a:extLst>
              <a:ext uri="{FF2B5EF4-FFF2-40B4-BE49-F238E27FC236}">
                <a16:creationId xmlns:a16="http://schemas.microsoft.com/office/drawing/2014/main" xmlns="" id="{CC53E8DF-F62C-4007-9725-B3DCCEADDD64}"/>
              </a:ext>
            </a:extLst>
          </p:cNvPr>
          <p:cNvSpPr/>
          <p:nvPr/>
        </p:nvSpPr>
        <p:spPr>
          <a:xfrm>
            <a:off x="211015" y="4875285"/>
            <a:ext cx="11732456" cy="1694331"/>
          </a:xfrm>
          <a:prstGeom prst="horizontalScroll">
            <a:avLst>
              <a:gd name="adj" fmla="val 506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lgn="just" defTabSz="457200" fontAlgn="base"/>
            <a:r>
              <a:rPr lang="en-US" sz="3200">
                <a:solidFill>
                  <a:srgbClr val="FF0000"/>
                </a:solidFill>
                <a:latin typeface="Times New Roman" panose="02020603050405020304" pitchFamily="18" charset="0"/>
                <a:cs typeface="Times New Roman" panose="02020603050405020304" pitchFamily="18" charset="0"/>
              </a:rPr>
              <a:t>N</a:t>
            </a:r>
            <a:r>
              <a:rPr lang="vi-VN" sz="3200">
                <a:solidFill>
                  <a:srgbClr val="FF0000"/>
                </a:solidFill>
                <a:latin typeface="Times New Roman" panose="02020603050405020304" pitchFamily="18" charset="0"/>
                <a:cs typeface="Times New Roman" panose="02020603050405020304" pitchFamily="18" charset="0"/>
              </a:rPr>
              <a:t>hận thức và hành động của cán bộ, đảng viên, trong việc xây dựng đảng về đạo đức </a:t>
            </a:r>
            <a:r>
              <a:rPr lang="en-US" sz="3200">
                <a:solidFill>
                  <a:srgbClr val="FF0000"/>
                </a:solidFill>
                <a:effectLst/>
                <a:latin typeface="Times New Roman" panose="02020603050405020304" pitchFamily="18" charset="0"/>
                <a:ea typeface="Times New Roman" panose="02020603050405020304" pitchFamily="18" charset="0"/>
              </a:rPr>
              <a:t>chuyển biến tích cực và </a:t>
            </a:r>
            <a:r>
              <a:rPr lang="vi-VN" sz="3200">
                <a:solidFill>
                  <a:srgbClr val="FF0000"/>
                </a:solidFill>
                <a:latin typeface="Times New Roman" panose="02020603050405020304" pitchFamily="18" charset="0"/>
                <a:cs typeface="Times New Roman" panose="02020603050405020304" pitchFamily="18" charset="0"/>
              </a:rPr>
              <a:t>tr</a:t>
            </a:r>
            <a:r>
              <a:rPr lang="en-US" sz="3200">
                <a:solidFill>
                  <a:srgbClr val="FF0000"/>
                </a:solidFill>
                <a:latin typeface="Times New Roman" panose="02020603050405020304" pitchFamily="18" charset="0"/>
                <a:cs typeface="Times New Roman" panose="02020603050405020304" pitchFamily="18" charset="0"/>
              </a:rPr>
              <a:t>ở</a:t>
            </a:r>
            <a:r>
              <a:rPr lang="vi-VN" sz="3200">
                <a:solidFill>
                  <a:srgbClr val="FF0000"/>
                </a:solidFill>
                <a:latin typeface="Times New Roman" panose="02020603050405020304" pitchFamily="18" charset="0"/>
                <a:cs typeface="Times New Roman" panose="02020603050405020304" pitchFamily="18" charset="0"/>
              </a:rPr>
              <a:t> thành một việc </a:t>
            </a:r>
            <a:r>
              <a:rPr lang="en-US" sz="3200">
                <a:solidFill>
                  <a:srgbClr val="FF0000"/>
                </a:solidFill>
                <a:latin typeface="Times New Roman" panose="02020603050405020304" pitchFamily="18" charset="0"/>
                <a:cs typeface="Times New Roman" panose="02020603050405020304" pitchFamily="18" charset="0"/>
              </a:rPr>
              <a:t>làm </a:t>
            </a:r>
            <a:r>
              <a:rPr lang="vi-VN" sz="3200">
                <a:solidFill>
                  <a:srgbClr val="FF0000"/>
                </a:solidFill>
                <a:latin typeface="Times New Roman" panose="02020603050405020304" pitchFamily="18" charset="0"/>
                <a:cs typeface="Times New Roman" panose="02020603050405020304" pitchFamily="18" charset="0"/>
              </a:rPr>
              <a:t>thường xuyên</a:t>
            </a:r>
            <a:r>
              <a:rPr lang="en-US" sz="320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3CFEDCD5-761F-46BF-AA4F-4E41FDB366C6}"/>
              </a:ext>
            </a:extLst>
          </p:cNvPr>
          <p:cNvPicPr>
            <a:picLocks noChangeAspect="1"/>
          </p:cNvPicPr>
          <p:nvPr/>
        </p:nvPicPr>
        <p:blipFill rotWithShape="1">
          <a:blip r:embed="rId3">
            <a:extLst>
              <a:ext uri="{28A0092B-C50C-407E-A947-70E740481C1C}">
                <a14:useLocalDpi xmlns:a14="http://schemas.microsoft.com/office/drawing/2010/main" val="0"/>
              </a:ext>
            </a:extLst>
          </a:blip>
          <a:srcRect t="9420"/>
          <a:stretch/>
        </p:blipFill>
        <p:spPr>
          <a:xfrm>
            <a:off x="2673956" y="1152727"/>
            <a:ext cx="7350346" cy="3745103"/>
          </a:xfrm>
          <a:prstGeom prst="rect">
            <a:avLst/>
          </a:prstGeom>
        </p:spPr>
      </p:pic>
    </p:spTree>
    <p:extLst>
      <p:ext uri="{BB962C8B-B14F-4D97-AF65-F5344CB8AC3E}">
        <p14:creationId xmlns:p14="http://schemas.microsoft.com/office/powerpoint/2010/main" val="357276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716"/>
            <a:ext cx="12192000" cy="6858000"/>
          </a:xfrm>
          <a:solidFill>
            <a:schemeClr val="accent2">
              <a:lumMod val="60000"/>
              <a:lumOff val="40000"/>
            </a:schemeClr>
          </a:solidFill>
        </p:spPr>
      </p:pic>
      <p:sp>
        <p:nvSpPr>
          <p:cNvPr id="11" name="TextBox 10">
            <a:extLst>
              <a:ext uri="{FF2B5EF4-FFF2-40B4-BE49-F238E27FC236}">
                <a16:creationId xmlns:a16="http://schemas.microsoft.com/office/drawing/2014/main" xmlns="" id="{07B26BB0-66B7-4C4C-816C-1AA003CB70A5}"/>
              </a:ext>
            </a:extLst>
          </p:cNvPr>
          <p:cNvSpPr txBox="1"/>
          <p:nvPr/>
        </p:nvSpPr>
        <p:spPr>
          <a:xfrm>
            <a:off x="2784828" y="145425"/>
            <a:ext cx="8269356" cy="909480"/>
          </a:xfrm>
          <a:prstGeom prst="rect">
            <a:avLst/>
          </a:prstGeom>
          <a:noFill/>
        </p:spPr>
        <p:txBody>
          <a:bodyPr wrap="square" rtlCol="0">
            <a:spAutoFit/>
          </a:bodyPr>
          <a:lstStyle/>
          <a:p>
            <a:pPr indent="269875" algn="ctr">
              <a:lnSpc>
                <a:spcPct val="135000"/>
              </a:lnSpc>
            </a:pPr>
            <a:r>
              <a:rPr lang="en-US" sz="2600" b="1" dirty="0">
                <a:solidFill>
                  <a:srgbClr val="FF0000"/>
                </a:solidFill>
                <a:effectLst/>
                <a:latin typeface="Times New Roman" panose="02020603050405020304" pitchFamily="18" charset="0"/>
                <a:ea typeface="Times New Roman" panose="02020603050405020304" pitchFamily="18" charset="0"/>
              </a:rPr>
              <a:t>2. </a:t>
            </a:r>
            <a:r>
              <a:rPr lang="de-DE" sz="2600" b="1">
                <a:solidFill>
                  <a:srgbClr val="FF0000"/>
                </a:solidFill>
                <a:latin typeface="Times New Roman" panose="02020603050405020304" pitchFamily="18" charset="0"/>
                <a:cs typeface="Times New Roman" panose="02020603050405020304" pitchFamily="18" charset="0"/>
              </a:rPr>
              <a:t>NHỮNG NHIỆM VỤ VÀ KẾT </a:t>
            </a:r>
            <a:r>
              <a:rPr lang="de-DE" sz="2600" b="1" dirty="0">
                <a:solidFill>
                  <a:srgbClr val="FF0000"/>
                </a:solidFill>
                <a:latin typeface="Times New Roman" panose="02020603050405020304" pitchFamily="18" charset="0"/>
                <a:cs typeface="Times New Roman" panose="02020603050405020304" pitchFamily="18" charset="0"/>
              </a:rPr>
              <a:t>QUẢ ĐẠT ĐƯỢC</a:t>
            </a:r>
            <a:endParaRPr lang="en-US" sz="2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Horizontal Scroll 11">
            <a:extLst>
              <a:ext uri="{FF2B5EF4-FFF2-40B4-BE49-F238E27FC236}">
                <a16:creationId xmlns:a16="http://schemas.microsoft.com/office/drawing/2014/main" xmlns="" id="{7B488CB9-3DB4-47AC-BAAB-A6FC7BE35524}"/>
              </a:ext>
            </a:extLst>
          </p:cNvPr>
          <p:cNvSpPr/>
          <p:nvPr/>
        </p:nvSpPr>
        <p:spPr>
          <a:xfrm>
            <a:off x="4994092" y="1129975"/>
            <a:ext cx="7143951" cy="5616120"/>
          </a:xfrm>
          <a:prstGeom prst="horizontalScroll">
            <a:avLst>
              <a:gd name="adj" fmla="val 306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marL="457200" indent="-457200" algn="just" defTabSz="457200" fontAlgn="base">
              <a:buFontTx/>
              <a:buChar char="-"/>
            </a:pPr>
            <a:r>
              <a:rPr lang="vi-VN" sz="2800">
                <a:solidFill>
                  <a:srgbClr val="FF0000"/>
                </a:solidFill>
                <a:latin typeface="Times New Roman" panose="02020603050405020304" pitchFamily="18" charset="0"/>
                <a:cs typeface="Times New Roman" panose="02020603050405020304" pitchFamily="18" charset="0"/>
              </a:rPr>
              <a:t>Đa số đội ngũ cán bộ, đảng viên</a:t>
            </a:r>
            <a:r>
              <a:rPr lang="en-US" sz="280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có phẩm chất đạo đức trong sáng</a:t>
            </a:r>
            <a:r>
              <a:rPr lang="en-US" sz="2800">
                <a:solidFill>
                  <a:srgbClr val="FF0000"/>
                </a:solidFill>
                <a:latin typeface="Times New Roman" panose="02020603050405020304" pitchFamily="18" charset="0"/>
                <a:cs typeface="Times New Roman" panose="02020603050405020304" pitchFamily="18" charset="0"/>
              </a:rPr>
              <a:t>.; y</a:t>
            </a:r>
            <a:r>
              <a:rPr lang="vi-VN" sz="2800">
                <a:solidFill>
                  <a:srgbClr val="FF0000"/>
                </a:solidFill>
                <a:latin typeface="Times New Roman" panose="02020603050405020304" pitchFamily="18" charset="0"/>
                <a:cs typeface="Times New Roman" panose="02020603050405020304" pitchFamily="18" charset="0"/>
              </a:rPr>
              <a:t>êu thương nhau hơn, đoàn kết hơn, khiêm tốn, trung thực hơn, sống lương thiện và có trách nhiệm với xã hội hơn; góp phần xây dựng VNPT Quảng Trị phát triển nhanh, bền vững.</a:t>
            </a:r>
            <a:endParaRPr lang="en-US" sz="2800">
              <a:solidFill>
                <a:srgbClr val="FF0000"/>
              </a:solidFill>
              <a:latin typeface="Times New Roman" panose="02020603050405020304" pitchFamily="18" charset="0"/>
              <a:cs typeface="Times New Roman" panose="02020603050405020304" pitchFamily="18" charset="0"/>
            </a:endParaRPr>
          </a:p>
          <a:p>
            <a:pPr marL="457200" indent="-457200" algn="just" defTabSz="457200" fontAlgn="base">
              <a:buFontTx/>
              <a:buChar char="-"/>
            </a:pPr>
            <a:r>
              <a:rPr lang="vi-VN" sz="2800">
                <a:solidFill>
                  <a:srgbClr val="FF0000"/>
                </a:solidFill>
                <a:latin typeface="Times New Roman" panose="02020603050405020304" pitchFamily="18" charset="0"/>
                <a:cs typeface="Times New Roman" panose="02020603050405020304" pitchFamily="18" charset="0"/>
              </a:rPr>
              <a:t>Đảng Bộ </a:t>
            </a:r>
            <a:r>
              <a:rPr lang="en-US" sz="2800">
                <a:solidFill>
                  <a:srgbClr val="FF0000"/>
                </a:solidFill>
                <a:latin typeface="Times New Roman" panose="02020603050405020304" pitchFamily="18" charset="0"/>
                <a:cs typeface="Times New Roman" panose="02020603050405020304" pitchFamily="18" charset="0"/>
              </a:rPr>
              <a:t>luôn đạt: Hoàn thành xuất sắc nhiệm vụ hàng năm.</a:t>
            </a:r>
          </a:p>
          <a:p>
            <a:pPr algn="just" defTabSz="457200" fontAlgn="base"/>
            <a:endParaRPr lang="en-US" sz="2200"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033EAFB-5F7C-458B-9BAC-8806E1218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03" y="1312160"/>
            <a:ext cx="4768886" cy="3372002"/>
          </a:xfrm>
          <a:prstGeom prst="rect">
            <a:avLst/>
          </a:prstGeom>
        </p:spPr>
      </p:pic>
    </p:spTree>
    <p:extLst>
      <p:ext uri="{BB962C8B-B14F-4D97-AF65-F5344CB8AC3E}">
        <p14:creationId xmlns:p14="http://schemas.microsoft.com/office/powerpoint/2010/main" val="857837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0" y="-1"/>
            <a:ext cx="12237662" cy="6883685"/>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115666" y="342899"/>
            <a:ext cx="8938517" cy="800219"/>
          </a:xfrm>
          <a:prstGeom prst="rect">
            <a:avLst/>
          </a:prstGeom>
          <a:noFill/>
        </p:spPr>
        <p:txBody>
          <a:bodyPr wrap="square" rtlCol="0">
            <a:spAutoFit/>
          </a:bodyPr>
          <a:lstStyle/>
          <a:p>
            <a:pPr>
              <a:defRPr/>
            </a:pPr>
            <a:r>
              <a:rPr lang="en-US" sz="2800" b="1">
                <a:solidFill>
                  <a:srgbClr val="FF0000"/>
                </a:solidFill>
                <a:effectLst/>
                <a:latin typeface="Times New Roman" panose="02020603050405020304" pitchFamily="18" charset="0"/>
                <a:ea typeface="Times New Roman" panose="02020603050405020304" pitchFamily="18" charset="0"/>
              </a:rPr>
              <a:t>2. </a:t>
            </a:r>
            <a:r>
              <a:rPr lang="de-DE" sz="2800" b="1">
                <a:solidFill>
                  <a:srgbClr val="FF0000"/>
                </a:solidFill>
                <a:latin typeface="Times New Roman" panose="02020603050405020304" pitchFamily="18" charset="0"/>
                <a:cs typeface="Times New Roman" panose="02020603050405020304" pitchFamily="18" charset="0"/>
              </a:rPr>
              <a:t>NHỮNG NHIỆM VỤ VÀ KẾT QUẢ ĐẠT ĐƯỢC</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 name="Horizontal Scroll 3">
            <a:extLst>
              <a:ext uri="{FF2B5EF4-FFF2-40B4-BE49-F238E27FC236}">
                <a16:creationId xmlns:a16="http://schemas.microsoft.com/office/drawing/2014/main" xmlns="" id="{5E84EF30-CAD8-4740-8545-0FAA56D5192E}"/>
              </a:ext>
            </a:extLst>
          </p:cNvPr>
          <p:cNvSpPr/>
          <p:nvPr/>
        </p:nvSpPr>
        <p:spPr>
          <a:xfrm>
            <a:off x="135321" y="685929"/>
            <a:ext cx="11202604" cy="6172071"/>
          </a:xfrm>
          <a:prstGeom prst="horizontalScroll">
            <a:avLst>
              <a:gd name="adj" fmla="val 895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marL="0" marR="0" lvl="0" indent="0" algn="just" defTabSz="457200" rtl="0" eaLnBrk="1" fontAlgn="base" latinLnBrk="0" hangingPunct="1">
              <a:lnSpc>
                <a:spcPct val="100000"/>
              </a:lnSpc>
              <a:spcBef>
                <a:spcPts val="0"/>
              </a:spcBef>
              <a:spcAft>
                <a:spcPts val="0"/>
              </a:spcAft>
              <a:buClrTx/>
              <a:buSzTx/>
              <a:buFontTx/>
              <a:buNone/>
              <a:tabLst/>
              <a:defRPr/>
            </a:pPr>
            <a:r>
              <a:rPr lang="de-DE" sz="3200">
                <a:solidFill>
                  <a:srgbClr val="FF0000"/>
                </a:solidFill>
                <a:latin typeface="Times New Roman" panose="02020603050405020304" pitchFamily="18" charset="0"/>
                <a:cs typeface="Times New Roman" panose="02020603050405020304" pitchFamily="18" charset="0"/>
              </a:rPr>
              <a:t>Những thành quả trên có một phần đóng góp của bản thân. Là PBT Đảng ủy phụ trách công tác tư tưởng tôi luôn trăn trở quan tâm đến công tác giáo dục rèn luyện đạo đức cho cán bộ, đảng viên. Tôi luôn khát khao thay đổi mình. Quan tâm học hỏi những đức tính tốt từ cán bộ, đảng viên, là một tấm gương về đạo đức để mọi người noi theo. </a:t>
            </a: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7975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716"/>
            <a:ext cx="12192000" cy="6858000"/>
          </a:xfrm>
          <a:solidFill>
            <a:schemeClr val="accent2">
              <a:lumMod val="60000"/>
              <a:lumOff val="40000"/>
            </a:schemeClr>
          </a:solidFill>
        </p:spPr>
      </p:pic>
      <p:sp>
        <p:nvSpPr>
          <p:cNvPr id="11" name="TextBox 10">
            <a:extLst>
              <a:ext uri="{FF2B5EF4-FFF2-40B4-BE49-F238E27FC236}">
                <a16:creationId xmlns:a16="http://schemas.microsoft.com/office/drawing/2014/main" xmlns="" id="{07B26BB0-66B7-4C4C-816C-1AA003CB70A5}"/>
              </a:ext>
            </a:extLst>
          </p:cNvPr>
          <p:cNvSpPr txBox="1"/>
          <p:nvPr/>
        </p:nvSpPr>
        <p:spPr>
          <a:xfrm>
            <a:off x="2784828" y="145425"/>
            <a:ext cx="8269356" cy="951030"/>
          </a:xfrm>
          <a:prstGeom prst="rect">
            <a:avLst/>
          </a:prstGeom>
          <a:noFill/>
        </p:spPr>
        <p:txBody>
          <a:bodyPr wrap="square" rtlCol="0">
            <a:spAutoFit/>
          </a:bodyPr>
          <a:lstStyle/>
          <a:p>
            <a:pPr indent="269875" algn="ctr">
              <a:lnSpc>
                <a:spcPct val="135000"/>
              </a:lnSpc>
            </a:pPr>
            <a:r>
              <a:rPr lang="en-US" sz="2800" b="1">
                <a:solidFill>
                  <a:srgbClr val="FF0000"/>
                </a:solidFill>
                <a:effectLst/>
                <a:latin typeface="Times New Roman" panose="02020603050405020304" pitchFamily="18" charset="0"/>
                <a:ea typeface="Times New Roman" panose="02020603050405020304" pitchFamily="18" charset="0"/>
              </a:rPr>
              <a:t>3. HẠN CHẾ, KINH NGHIỆM</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graphicFrame>
        <p:nvGraphicFramePr>
          <p:cNvPr id="7" name="Diagram 6">
            <a:extLst>
              <a:ext uri="{FF2B5EF4-FFF2-40B4-BE49-F238E27FC236}">
                <a16:creationId xmlns:a16="http://schemas.microsoft.com/office/drawing/2014/main" xmlns="" id="{7032C36D-45AD-4602-B8EB-23CE4C97FB17}"/>
              </a:ext>
            </a:extLst>
          </p:cNvPr>
          <p:cNvGraphicFramePr/>
          <p:nvPr>
            <p:extLst>
              <p:ext uri="{D42A27DB-BD31-4B8C-83A1-F6EECF244321}">
                <p14:modId xmlns:p14="http://schemas.microsoft.com/office/powerpoint/2010/main" val="4045295703"/>
              </p:ext>
            </p:extLst>
          </p:nvPr>
        </p:nvGraphicFramePr>
        <p:xfrm>
          <a:off x="1975730" y="1312160"/>
          <a:ext cx="8761412" cy="343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Right 2">
            <a:extLst>
              <a:ext uri="{FF2B5EF4-FFF2-40B4-BE49-F238E27FC236}">
                <a16:creationId xmlns:a16="http://schemas.microsoft.com/office/drawing/2014/main" xmlns="" id="{EE84C452-2FC3-4BF2-918C-FEB3B7ACBC09}"/>
              </a:ext>
            </a:extLst>
          </p:cNvPr>
          <p:cNvSpPr/>
          <p:nvPr/>
        </p:nvSpPr>
        <p:spPr>
          <a:xfrm>
            <a:off x="745588" y="4476750"/>
            <a:ext cx="10308596" cy="1847850"/>
          </a:xfrm>
          <a:prstGeom prst="rightArrow">
            <a:avLst>
              <a:gd name="adj1" fmla="val 74074"/>
              <a:gd name="adj2"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Kinh nghiệm:</a:t>
            </a:r>
            <a:r>
              <a:rPr lang="en-US" sz="3200" b="1">
                <a:solidFill>
                  <a:srgbClr val="FF0000"/>
                </a:solidFill>
                <a:latin typeface="Times New Roman" panose="02020603050405020304" pitchFamily="18" charset="0"/>
                <a:cs typeface="Times New Roman" panose="02020603050405020304" pitchFamily="18" charset="0"/>
              </a:rPr>
              <a:t> Làm cho mỗi cán bộ đảng viên và người lao động có khát vọng: Rèn luyện n</a:t>
            </a:r>
            <a:r>
              <a:rPr lang="de-DE" sz="3200" b="1">
                <a:solidFill>
                  <a:srgbClr val="FF0000"/>
                </a:solidFill>
                <a:latin typeface="Times New Roman" panose="02020603050405020304" pitchFamily="18" charset="0"/>
                <a:cs typeface="Times New Roman" panose="02020603050405020304" pitchFamily="18" charset="0"/>
              </a:rPr>
              <a:t>âng cao đạo đức của bản thân.</a:t>
            </a:r>
            <a:endParaRPr lang="en-US" sz="3200"/>
          </a:p>
        </p:txBody>
      </p:sp>
    </p:spTree>
    <p:extLst>
      <p:ext uri="{BB962C8B-B14F-4D97-AF65-F5344CB8AC3E}">
        <p14:creationId xmlns:p14="http://schemas.microsoft.com/office/powerpoint/2010/main" val="855983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0" y="-1"/>
            <a:ext cx="12237662" cy="6883685"/>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115666" y="342899"/>
            <a:ext cx="8938517" cy="1107996"/>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ea typeface="Times New Roman" panose="02020603050405020304" pitchFamily="18" charset="0"/>
              </a:rPr>
              <a:t>4</a:t>
            </a:r>
            <a:r>
              <a:rPr lang="en-US" sz="2400" b="1" dirty="0">
                <a:solidFill>
                  <a:srgbClr val="FF0000"/>
                </a:solidFill>
                <a:effectLst/>
                <a:latin typeface="Times New Roman" panose="02020603050405020304" pitchFamily="18" charset="0"/>
                <a:ea typeface="Times New Roman" panose="02020603050405020304" pitchFamily="18" charset="0"/>
              </a:rPr>
              <a:t>. </a:t>
            </a:r>
            <a:r>
              <a:rPr lang="de-DE" sz="2400" b="1" dirty="0">
                <a:solidFill>
                  <a:srgbClr val="FF0000"/>
                </a:solidFill>
                <a:latin typeface="Times New Roman" panose="02020603050405020304" pitchFamily="18" charset="0"/>
              </a:rPr>
              <a:t>NHIỆM VỤ THỜI GIAN TỚI ĐỂ THỰC HIỆN TỐT </a:t>
            </a:r>
            <a:endParaRPr lang="de-DE" sz="2400" b="1" dirty="0" smtClean="0">
              <a:solidFill>
                <a:srgbClr val="FF0000"/>
              </a:solidFill>
              <a:latin typeface="Times New Roman" panose="02020603050405020304" pitchFamily="18" charset="0"/>
            </a:endParaRPr>
          </a:p>
          <a:p>
            <a:pPr algn="ctr"/>
            <a:r>
              <a:rPr lang="de-DE" sz="2400" b="1" dirty="0" smtClean="0">
                <a:solidFill>
                  <a:srgbClr val="FF0000"/>
                </a:solidFill>
                <a:latin typeface="Times New Roman" panose="02020603050405020304" pitchFamily="18" charset="0"/>
              </a:rPr>
              <a:t>NGHỊ </a:t>
            </a:r>
            <a:r>
              <a:rPr lang="de-DE" sz="2400" b="1" dirty="0">
                <a:solidFill>
                  <a:srgbClr val="FF0000"/>
                </a:solidFill>
                <a:latin typeface="Times New Roman" panose="02020603050405020304" pitchFamily="18" charset="0"/>
              </a:rPr>
              <a:t>QUYẾT ĐẠI HỘI XIII</a:t>
            </a:r>
            <a:r>
              <a:rPr lang="en-US" sz="2400" b="1" dirty="0">
                <a:solidFill>
                  <a:srgbClr val="FF0000"/>
                </a:solidFill>
                <a:latin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 name="Horizontal Scroll 3">
            <a:extLst>
              <a:ext uri="{FF2B5EF4-FFF2-40B4-BE49-F238E27FC236}">
                <a16:creationId xmlns:a16="http://schemas.microsoft.com/office/drawing/2014/main" xmlns="" id="{5E84EF30-CAD8-4740-8545-0FAA56D5192E}"/>
              </a:ext>
            </a:extLst>
          </p:cNvPr>
          <p:cNvSpPr/>
          <p:nvPr/>
        </p:nvSpPr>
        <p:spPr>
          <a:xfrm>
            <a:off x="278196" y="723042"/>
            <a:ext cx="11202604" cy="6396949"/>
          </a:xfrm>
          <a:prstGeom prst="horizontalScroll">
            <a:avLst>
              <a:gd name="adj" fmla="val 895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lgn="just" fontAlgn="base"/>
            <a:r>
              <a:rPr lang="de-DE" sz="3200">
                <a:solidFill>
                  <a:srgbClr val="FF0000"/>
                </a:solidFill>
                <a:latin typeface="Times New Roman" panose="02020603050405020304" pitchFamily="18" charset="0"/>
                <a:cs typeface="Times New Roman" panose="02020603050405020304" pitchFamily="18" charset="0"/>
              </a:rPr>
              <a:t>1. Tuyên truyền nhằm nâng cao hơn nhận thức và hành động của cán bộ đảng viên đối với nhiệm vụ xây dựng Đảng về Đạo đức của Đại hội XIII. Tiếp tục chỉ đạo thực hiện những nội dung đã làm tốt thời gian qua. Trong đó chú trọng việc </a:t>
            </a:r>
            <a:r>
              <a:rPr lang="en-US" sz="3200">
                <a:solidFill>
                  <a:srgbClr val="FF0000"/>
                </a:solidFill>
                <a:latin typeface="Times New Roman" panose="02020603050405020304" pitchFamily="18" charset="0"/>
                <a:cs typeface="Times New Roman" panose="02020603050405020304" pitchFamily="18" charset="0"/>
              </a:rPr>
              <a:t>đăng ký học tập làm theo Bác phải thực hiện giải quyết hiệu quả các khâu đột phá và các vấn đề quan trọng trong thực tiễn.</a:t>
            </a:r>
            <a:endParaRPr lang="en-US" sz="3200"/>
          </a:p>
          <a:p>
            <a:pPr algn="just" fontAlgn="base"/>
            <a:endParaRPr lang="de-DE" sz="3200" b="1">
              <a:solidFill>
                <a:srgbClr val="FF0000"/>
              </a:solidFill>
              <a:latin typeface="Times New Roman" panose="02020603050405020304" pitchFamily="18" charset="0"/>
              <a:cs typeface="Times New Roman" panose="02020603050405020304" pitchFamily="18" charset="0"/>
            </a:endParaRPr>
          </a:p>
          <a:p>
            <a:pPr marL="0" marR="0" lvl="0" indent="0" algn="just" defTabSz="457200" rtl="0" eaLnBrk="1" fontAlgn="base"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21923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716"/>
            <a:ext cx="12192000" cy="6858000"/>
          </a:xfrm>
          <a:solidFill>
            <a:schemeClr val="accent2">
              <a:lumMod val="60000"/>
              <a:lumOff val="40000"/>
            </a:schemeClr>
          </a:solidFill>
        </p:spPr>
      </p:pic>
      <p:sp>
        <p:nvSpPr>
          <p:cNvPr id="11" name="TextBox 10">
            <a:extLst>
              <a:ext uri="{FF2B5EF4-FFF2-40B4-BE49-F238E27FC236}">
                <a16:creationId xmlns:a16="http://schemas.microsoft.com/office/drawing/2014/main" xmlns="" id="{07B26BB0-66B7-4C4C-816C-1AA003CB70A5}"/>
              </a:ext>
            </a:extLst>
          </p:cNvPr>
          <p:cNvSpPr txBox="1"/>
          <p:nvPr/>
        </p:nvSpPr>
        <p:spPr>
          <a:xfrm>
            <a:off x="2784828" y="61017"/>
            <a:ext cx="8269356" cy="1532727"/>
          </a:xfrm>
          <a:prstGeom prst="rect">
            <a:avLst/>
          </a:prstGeom>
          <a:noFill/>
        </p:spPr>
        <p:txBody>
          <a:bodyPr wrap="square" rtlCol="0">
            <a:spAutoFit/>
          </a:bodyPr>
          <a:lstStyle/>
          <a:p>
            <a:pPr indent="269875" algn="ctr">
              <a:lnSpc>
                <a:spcPct val="135000"/>
              </a:lnSpc>
            </a:pPr>
            <a:r>
              <a:rPr lang="en-US" sz="2800" b="1" dirty="0">
                <a:solidFill>
                  <a:srgbClr val="FF0000"/>
                </a:solidFill>
                <a:latin typeface="Times New Roman" panose="02020603050405020304" pitchFamily="18" charset="0"/>
                <a:ea typeface="Times New Roman" panose="02020603050405020304" pitchFamily="18" charset="0"/>
              </a:rPr>
              <a:t>4</a:t>
            </a:r>
            <a:r>
              <a:rPr lang="en-US" sz="2800" b="1" dirty="0">
                <a:solidFill>
                  <a:srgbClr val="FF0000"/>
                </a:solidFill>
                <a:effectLst/>
                <a:latin typeface="Times New Roman" panose="02020603050405020304" pitchFamily="18" charset="0"/>
                <a:ea typeface="Times New Roman" panose="02020603050405020304" pitchFamily="18" charset="0"/>
              </a:rPr>
              <a:t>. </a:t>
            </a:r>
            <a:r>
              <a:rPr lang="de-DE" sz="2800" b="1" dirty="0">
                <a:solidFill>
                  <a:srgbClr val="FF0000"/>
                </a:solidFill>
                <a:latin typeface="Times New Roman" panose="02020603050405020304" pitchFamily="18" charset="0"/>
              </a:rPr>
              <a:t>NHIỆM VỤ THỜI GIAN TỚI ĐỂ THỰC HIỆN TỐT NGHỊ QUYẾT ĐẠI HỘI XIII</a:t>
            </a:r>
            <a:r>
              <a:rPr lang="en-US" sz="2800" b="1" dirty="0">
                <a:solidFill>
                  <a:srgbClr val="FF0000"/>
                </a:solidFill>
                <a:latin typeface="Times New Roman" panose="02020603050405020304" pitchFamily="18" charset="0"/>
              </a:rPr>
              <a:t> </a:t>
            </a:r>
          </a:p>
          <a:p>
            <a:endParaRPr lang="en-US" dirty="0"/>
          </a:p>
        </p:txBody>
      </p:sp>
      <p:graphicFrame>
        <p:nvGraphicFramePr>
          <p:cNvPr id="4" name="Diagram 3">
            <a:extLst>
              <a:ext uri="{FF2B5EF4-FFF2-40B4-BE49-F238E27FC236}">
                <a16:creationId xmlns:a16="http://schemas.microsoft.com/office/drawing/2014/main" xmlns="" id="{0A7053FE-9F85-4CC0-B6A3-E19D09681C32}"/>
              </a:ext>
            </a:extLst>
          </p:cNvPr>
          <p:cNvGraphicFramePr/>
          <p:nvPr>
            <p:extLst>
              <p:ext uri="{D42A27DB-BD31-4B8C-83A1-F6EECF244321}">
                <p14:modId xmlns:p14="http://schemas.microsoft.com/office/powerpoint/2010/main" val="3907693550"/>
              </p:ext>
            </p:extLst>
          </p:nvPr>
        </p:nvGraphicFramePr>
        <p:xfrm>
          <a:off x="486284" y="1706055"/>
          <a:ext cx="11189901" cy="4103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851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716"/>
            <a:ext cx="12192000" cy="6858000"/>
          </a:xfrm>
          <a:solidFill>
            <a:schemeClr val="accent2">
              <a:lumMod val="60000"/>
              <a:lumOff val="40000"/>
            </a:schemeClr>
          </a:solidFill>
        </p:spPr>
      </p:pic>
      <p:sp>
        <p:nvSpPr>
          <p:cNvPr id="11" name="TextBox 10">
            <a:extLst>
              <a:ext uri="{FF2B5EF4-FFF2-40B4-BE49-F238E27FC236}">
                <a16:creationId xmlns:a16="http://schemas.microsoft.com/office/drawing/2014/main" xmlns="" id="{07B26BB0-66B7-4C4C-816C-1AA003CB70A5}"/>
              </a:ext>
            </a:extLst>
          </p:cNvPr>
          <p:cNvSpPr txBox="1"/>
          <p:nvPr/>
        </p:nvSpPr>
        <p:spPr>
          <a:xfrm>
            <a:off x="2784828" y="61017"/>
            <a:ext cx="8269356" cy="1532727"/>
          </a:xfrm>
          <a:prstGeom prst="rect">
            <a:avLst/>
          </a:prstGeom>
          <a:noFill/>
        </p:spPr>
        <p:txBody>
          <a:bodyPr wrap="square" rtlCol="0">
            <a:spAutoFit/>
          </a:bodyPr>
          <a:lstStyle/>
          <a:p>
            <a:pPr indent="269875" algn="ctr">
              <a:lnSpc>
                <a:spcPct val="135000"/>
              </a:lnSpc>
            </a:pPr>
            <a:r>
              <a:rPr lang="en-US" sz="2800" b="1" dirty="0">
                <a:solidFill>
                  <a:srgbClr val="FF0000"/>
                </a:solidFill>
                <a:latin typeface="Times New Roman" panose="02020603050405020304" pitchFamily="18" charset="0"/>
                <a:ea typeface="Times New Roman" panose="02020603050405020304" pitchFamily="18" charset="0"/>
              </a:rPr>
              <a:t>4</a:t>
            </a:r>
            <a:r>
              <a:rPr lang="en-US" sz="2800" b="1" dirty="0">
                <a:solidFill>
                  <a:srgbClr val="FF0000"/>
                </a:solidFill>
                <a:effectLst/>
                <a:latin typeface="Times New Roman" panose="02020603050405020304" pitchFamily="18" charset="0"/>
                <a:ea typeface="Times New Roman" panose="02020603050405020304" pitchFamily="18" charset="0"/>
              </a:rPr>
              <a:t>. </a:t>
            </a:r>
            <a:r>
              <a:rPr lang="de-DE" sz="2800" b="1" dirty="0">
                <a:solidFill>
                  <a:srgbClr val="FF0000"/>
                </a:solidFill>
                <a:latin typeface="Times New Roman" panose="02020603050405020304" pitchFamily="18" charset="0"/>
              </a:rPr>
              <a:t>NHIỆM VỤ THỜI GIAN TỚI ĐỂ THỰC HIỆN TỐT NGHỊ QUYẾT ĐẠI HỘI XIII</a:t>
            </a:r>
            <a:r>
              <a:rPr lang="en-US" sz="2800" b="1" dirty="0">
                <a:solidFill>
                  <a:srgbClr val="FF0000"/>
                </a:solidFill>
                <a:latin typeface="Times New Roman" panose="02020603050405020304" pitchFamily="18" charset="0"/>
              </a:rPr>
              <a:t> </a:t>
            </a:r>
          </a:p>
          <a:p>
            <a:endParaRPr lang="en-US" dirty="0"/>
          </a:p>
        </p:txBody>
      </p:sp>
      <p:graphicFrame>
        <p:nvGraphicFramePr>
          <p:cNvPr id="4" name="Diagram 3">
            <a:extLst>
              <a:ext uri="{FF2B5EF4-FFF2-40B4-BE49-F238E27FC236}">
                <a16:creationId xmlns:a16="http://schemas.microsoft.com/office/drawing/2014/main" xmlns="" id="{0A7053FE-9F85-4CC0-B6A3-E19D09681C32}"/>
              </a:ext>
            </a:extLst>
          </p:cNvPr>
          <p:cNvGraphicFramePr/>
          <p:nvPr>
            <p:extLst>
              <p:ext uri="{D42A27DB-BD31-4B8C-83A1-F6EECF244321}">
                <p14:modId xmlns:p14="http://schemas.microsoft.com/office/powerpoint/2010/main" val="3478413595"/>
              </p:ext>
            </p:extLst>
          </p:nvPr>
        </p:nvGraphicFramePr>
        <p:xfrm>
          <a:off x="486284" y="1706055"/>
          <a:ext cx="11189901" cy="4103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27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3715"/>
            <a:ext cx="12472827" cy="7015965"/>
          </a:xfrm>
          <a:solidFill>
            <a:schemeClr val="accent2">
              <a:lumMod val="60000"/>
              <a:lumOff val="40000"/>
            </a:schemeClr>
          </a:solidFill>
        </p:spPr>
      </p:pic>
      <p:sp>
        <p:nvSpPr>
          <p:cNvPr id="11" name="TextBox 10">
            <a:extLst>
              <a:ext uri="{FF2B5EF4-FFF2-40B4-BE49-F238E27FC236}">
                <a16:creationId xmlns:a16="http://schemas.microsoft.com/office/drawing/2014/main" xmlns="" id="{07B26BB0-66B7-4C4C-816C-1AA003CB70A5}"/>
              </a:ext>
            </a:extLst>
          </p:cNvPr>
          <p:cNvSpPr txBox="1"/>
          <p:nvPr/>
        </p:nvSpPr>
        <p:spPr>
          <a:xfrm>
            <a:off x="2784828" y="145425"/>
            <a:ext cx="8269356" cy="951030"/>
          </a:xfrm>
          <a:prstGeom prst="rect">
            <a:avLst/>
          </a:prstGeom>
          <a:noFill/>
        </p:spPr>
        <p:txBody>
          <a:bodyPr wrap="square" rtlCol="0">
            <a:spAutoFit/>
          </a:bodyPr>
          <a:lstStyle/>
          <a:p>
            <a:pPr indent="269875" algn="ctr">
              <a:lnSpc>
                <a:spcPct val="135000"/>
              </a:lnSpc>
            </a:pPr>
            <a:r>
              <a:rPr lang="en-US" sz="2800" b="1" dirty="0">
                <a:solidFill>
                  <a:srgbClr val="FF0000"/>
                </a:solidFill>
                <a:latin typeface="Times New Roman" panose="02020603050405020304" pitchFamily="18" charset="0"/>
                <a:cs typeface="Times New Roman" panose="02020603050405020304" pitchFamily="18" charset="0"/>
              </a:rPr>
              <a:t>LỜI KẾT</a:t>
            </a:r>
          </a:p>
          <a:p>
            <a:endParaRPr lang="en-US" dirty="0"/>
          </a:p>
        </p:txBody>
      </p:sp>
      <p:sp>
        <p:nvSpPr>
          <p:cNvPr id="6" name="Horizontal Scroll 7">
            <a:extLst>
              <a:ext uri="{FF2B5EF4-FFF2-40B4-BE49-F238E27FC236}">
                <a16:creationId xmlns:a16="http://schemas.microsoft.com/office/drawing/2014/main" xmlns="" id="{D638F848-5C41-4F69-B520-B61A129B346A}"/>
              </a:ext>
            </a:extLst>
          </p:cNvPr>
          <p:cNvSpPr/>
          <p:nvPr/>
        </p:nvSpPr>
        <p:spPr>
          <a:xfrm>
            <a:off x="593438" y="1254163"/>
            <a:ext cx="11745825" cy="5239104"/>
          </a:xfrm>
          <a:prstGeom prst="horizontalScroll">
            <a:avLst>
              <a:gd name="adj" fmla="val 399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just" defTabSz="365760" fontAlgn="base"/>
            <a:r>
              <a:rPr lang="vi-VN" sz="2800">
                <a:solidFill>
                  <a:srgbClr val="FF0000"/>
                </a:solidFill>
                <a:latin typeface="Times New Roman" panose="02020603050405020304" pitchFamily="18" charset="0"/>
                <a:cs typeface="Times New Roman" panose="02020603050405020304" pitchFamily="18" charset="0"/>
              </a:rPr>
              <a:t>Trong giai đoạn hiện nay tình trạng suy thoái về tư tưởng, đạo đức, lối sống chưa được khắc phục. Vì vậy công tác xây dựng Đảng ta về đạo đức thực sự là vấn đề có ý nghĩa lý luận và thực tiễn to lớn, góp phần nâng cao năng lực lãnh đạo và sức chiến đấu của Đảng, làm cho Đảng thực sự trong sạch, vững mạnh, hoàn thành những trọng trách của mình trước nhân dân và dân tộc. </a:t>
            </a:r>
            <a:endParaRPr lang="en-US" sz="2800">
              <a:solidFill>
                <a:srgbClr val="FF0000"/>
              </a:solidFill>
              <a:latin typeface="Times New Roman" panose="02020603050405020304" pitchFamily="18" charset="0"/>
              <a:cs typeface="Times New Roman" panose="02020603050405020304" pitchFamily="18" charset="0"/>
            </a:endParaRPr>
          </a:p>
          <a:p>
            <a:pPr algn="just" defTabSz="365760" fontAlgn="base"/>
            <a:r>
              <a:rPr lang="vi-VN" sz="2800">
                <a:solidFill>
                  <a:srgbClr val="FF0000"/>
                </a:solidFill>
                <a:latin typeface="Times New Roman" panose="02020603050405020304" pitchFamily="18" charset="0"/>
                <a:cs typeface="Times New Roman" panose="02020603050405020304" pitchFamily="18" charset="0"/>
              </a:rPr>
              <a:t>Vì vậy theo tôi, mỗi cán bộ, đảng viên </a:t>
            </a:r>
            <a:r>
              <a:rPr lang="en-US" sz="2800">
                <a:solidFill>
                  <a:srgbClr val="FF0000"/>
                </a:solidFill>
                <a:latin typeface="Times New Roman" panose="02020603050405020304" pitchFamily="18" charset="0"/>
                <a:cs typeface="Times New Roman" panose="02020603050405020304" pitchFamily="18" charset="0"/>
              </a:rPr>
              <a:t>trong Đảng ủy khối cơ quan và doanh nghiệp tỉnh </a:t>
            </a:r>
            <a:r>
              <a:rPr lang="vi-VN" sz="2800">
                <a:solidFill>
                  <a:srgbClr val="FF0000"/>
                </a:solidFill>
                <a:latin typeface="Times New Roman" panose="02020603050405020304" pitchFamily="18" charset="0"/>
                <a:cs typeface="Times New Roman" panose="02020603050405020304" pitchFamily="18" charset="0"/>
              </a:rPr>
              <a:t>phát huy vai trò tiên phong, gương mẫu, không ngừng học tập, </a:t>
            </a:r>
            <a:r>
              <a:rPr lang="en-US" sz="2800">
                <a:solidFill>
                  <a:srgbClr val="FF0000"/>
                </a:solidFill>
                <a:latin typeface="Times New Roman" panose="02020603050405020304" pitchFamily="18" charset="0"/>
                <a:cs typeface="Times New Roman" panose="02020603050405020304" pitchFamily="18" charset="0"/>
              </a:rPr>
              <a:t>có khát vọng </a:t>
            </a:r>
            <a:r>
              <a:rPr lang="vi-VN" sz="2800">
                <a:solidFill>
                  <a:srgbClr val="FF0000"/>
                </a:solidFill>
                <a:latin typeface="Times New Roman" panose="02020603050405020304" pitchFamily="18" charset="0"/>
                <a:cs typeface="Times New Roman" panose="02020603050405020304" pitchFamily="18" charset="0"/>
              </a:rPr>
              <a:t>rèn luyện đạo đức để trở thành những tấm gương sáng xứng đáng với niềm tin yêu của quần chúng nhân dân, </a:t>
            </a:r>
            <a:r>
              <a:rPr lang="en-US" sz="2800">
                <a:solidFill>
                  <a:srgbClr val="FF0000"/>
                </a:solidFill>
                <a:latin typeface="Times New Roman" panose="02020603050405020304" pitchFamily="18" charset="0"/>
                <a:cs typeface="Times New Roman" panose="02020603050405020304" pitchFamily="18" charset="0"/>
              </a:rPr>
              <a:t>cùng góp phần vào </a:t>
            </a:r>
            <a:r>
              <a:rPr lang="vi-VN" sz="2800">
                <a:solidFill>
                  <a:srgbClr val="FF0000"/>
                </a:solidFill>
                <a:latin typeface="Times New Roman" panose="02020603050405020304" pitchFamily="18" charset="0"/>
                <a:cs typeface="Times New Roman" panose="02020603050405020304" pitchFamily="18" charset="0"/>
              </a:rPr>
              <a:t>xây dựng Đảng ta thật sự trong sạch, vững mạnh, </a:t>
            </a:r>
            <a:r>
              <a:rPr lang="en-US" sz="2800">
                <a:solidFill>
                  <a:srgbClr val="FF0000"/>
                </a:solidFill>
                <a:latin typeface="Times New Roman" panose="02020603050405020304" pitchFamily="18" charset="0"/>
                <a:cs typeface="Times New Roman" panose="02020603050405020304" pitchFamily="18" charset="0"/>
              </a:rPr>
              <a:t>để lãnh đạo Đất nước đi đến bến bờ phồn vinh hạnh phúc.</a:t>
            </a:r>
            <a:endParaRPr lang="vi-VN"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41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1775255" y="163701"/>
            <a:ext cx="8269356" cy="951030"/>
          </a:xfrm>
          <a:prstGeom prst="rect">
            <a:avLst/>
          </a:prstGeom>
          <a:noFill/>
        </p:spPr>
        <p:txBody>
          <a:bodyPr wrap="square" rtlCol="0">
            <a:spAutoFit/>
          </a:bodyPr>
          <a:lstStyle/>
          <a:p>
            <a:pPr indent="269875" algn="ctr">
              <a:lnSpc>
                <a:spcPct val="135000"/>
              </a:lnSpc>
            </a:pPr>
            <a:r>
              <a:rPr lang="en-US" sz="2800" b="1" dirty="0">
                <a:solidFill>
                  <a:srgbClr val="FF0000"/>
                </a:solidFill>
                <a:effectLst/>
                <a:latin typeface="Times New Roman" panose="02020603050405020304" pitchFamily="18" charset="0"/>
                <a:ea typeface="Times New Roman" panose="02020603050405020304" pitchFamily="18" charset="0"/>
              </a:rPr>
              <a:t>I. THÀNH TỰU</a:t>
            </a:r>
            <a:endParaRPr lang="en-US" sz="2800" dirty="0">
              <a:solidFill>
                <a:srgbClr val="FF0000"/>
              </a:solidFill>
              <a:effectLst/>
              <a:latin typeface="Times New Roman" panose="02020603050405020304" pitchFamily="18" charset="0"/>
              <a:ea typeface="Times New Roman" panose="02020603050405020304" pitchFamily="18" charset="0"/>
            </a:endParaRPr>
          </a:p>
          <a:p>
            <a:endParaRPr lang="en-US" dirty="0"/>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1406788" y="2205435"/>
            <a:ext cx="9551963" cy="262938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just">
              <a:lnSpc>
                <a:spcPct val="130000"/>
              </a:lnSpc>
            </a:pPr>
            <a:r>
              <a:rPr lang="en-US" sz="2800" dirty="0" err="1">
                <a:solidFill>
                  <a:srgbClr val="FF0000"/>
                </a:solidFill>
                <a:effectLst/>
                <a:latin typeface="Times New Roman" panose="02020603050405020304" pitchFamily="18" charset="0"/>
                <a:ea typeface="Times New Roman" panose="02020603050405020304" pitchFamily="18" charset="0"/>
              </a:rPr>
              <a:t>Công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xây</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dựng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Đảng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về</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đạo</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đức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được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Trung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ương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cấp</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ủy</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tổ</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chức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đảng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đề</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cao</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nhận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thức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hành</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động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của</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đội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ngũ</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cán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bộ</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đảng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viên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nhất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đảng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viên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giữ</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vị</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trí</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lãnh</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đạo</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quản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lý</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có</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chuyển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biến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tích</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cực</a:t>
            </a:r>
            <a:r>
              <a:rPr lang="en-US" sz="2800" dirty="0">
                <a:solidFill>
                  <a:srgbClr val="FF0000"/>
                </a:solidFill>
                <a:effectLst/>
                <a:latin typeface="Times New Roman" panose="02020603050405020304" pitchFamily="18" charset="0"/>
                <a:ea typeface="Times New Roman" panose="02020603050405020304" pitchFamily="18" charset="0"/>
              </a:rPr>
              <a:t>.</a:t>
            </a:r>
          </a:p>
        </p:txBody>
      </p:sp>
      <p:sp>
        <p:nvSpPr>
          <p:cNvPr id="12" name="object 13">
            <a:extLst>
              <a:ext uri="{FF2B5EF4-FFF2-40B4-BE49-F238E27FC236}">
                <a16:creationId xmlns:a16="http://schemas.microsoft.com/office/drawing/2014/main" xmlns="" id="{5833ADFE-B396-4B18-B4DE-98BF5F7183ED}"/>
              </a:ext>
            </a:extLst>
          </p:cNvPr>
          <p:cNvSpPr/>
          <p:nvPr/>
        </p:nvSpPr>
        <p:spPr>
          <a:xfrm>
            <a:off x="1795413" y="1678745"/>
            <a:ext cx="8601173" cy="529035"/>
          </a:xfrm>
          <a:custGeom>
            <a:avLst/>
            <a:gdLst/>
            <a:ahLst/>
            <a:cxnLst/>
            <a:rect l="l" t="t" r="r" b="b"/>
            <a:pathLst>
              <a:path w="9926955" h="1099820">
                <a:moveTo>
                  <a:pt x="9926577" y="0"/>
                </a:moveTo>
                <a:lnTo>
                  <a:pt x="0" y="0"/>
                </a:lnTo>
                <a:lnTo>
                  <a:pt x="0" y="1099442"/>
                </a:lnTo>
                <a:lnTo>
                  <a:pt x="8766277" y="1099442"/>
                </a:lnTo>
                <a:lnTo>
                  <a:pt x="992657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a:solidFill>
                  <a:srgbClr val="FF0000"/>
                </a:solidFill>
                <a:latin typeface="Times New Roman" panose="02020603050405020304" pitchFamily="18" charset="0"/>
                <a:cs typeface="Times New Roman" panose="02020603050405020304" pitchFamily="18" charset="0"/>
              </a:rPr>
              <a:t>THÀNH TỰU THỨ NHẤT</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649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079098" y="163701"/>
            <a:ext cx="8269356" cy="9510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THÀNH TỰU</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70340" y="1800237"/>
            <a:ext cx="12056012" cy="46146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69875" algn="just" defTabSz="457200" rtl="0" eaLnBrk="1" fontAlgn="auto" latinLnBrk="0" hangingPunct="1">
              <a:lnSpc>
                <a:spcPct val="13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269875" algn="just" defTabSz="457200" rtl="0" eaLnBrk="1" fontAlgn="auto" latinLnBrk="0" hangingPunct="1">
              <a:lnSpc>
                <a:spcPct val="13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269875" algn="just" defTabSz="457200" rtl="0" eaLnBrk="1" fontAlgn="auto" latinLnBrk="0" hangingPunct="1">
              <a:lnSpc>
                <a:spcPct val="130000"/>
              </a:lnSpc>
              <a:spcBef>
                <a:spcPts val="0"/>
              </a:spcBef>
              <a:spcAft>
                <a:spcPts val="0"/>
              </a:spcAft>
              <a:buClrTx/>
              <a:buSzTx/>
              <a:buFontTx/>
              <a:buNone/>
              <a:tabLst/>
              <a:defRPr/>
            </a:pPr>
            <a:r>
              <a:rPr lang="en-US" sz="2600">
                <a:solidFill>
                  <a:srgbClr val="FF0000"/>
                </a:solidFill>
                <a:latin typeface="Times New Roman" panose="02020603050405020304" pitchFamily="18" charset="0"/>
                <a:ea typeface="Times New Roman" panose="02020603050405020304" pitchFamily="18" charset="0"/>
              </a:rPr>
              <a:t>+ </a:t>
            </a:r>
            <a:r>
              <a:rPr kumimoji="0" lang="en-US" sz="26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 BCH Trung ương Ban hành: NQ Trung ương 4. Chỉ ra 27 biểu hiện về đạo đức lối sống, tự diễn biến tự chuyển hóa trong nội bộ. </a:t>
            </a:r>
          </a:p>
          <a:p>
            <a:pPr marL="0" marR="0" lvl="0" indent="269875" algn="just" defTabSz="457200" rtl="0" eaLnBrk="1" fontAlgn="auto" latinLnBrk="0" hangingPunct="1">
              <a:lnSpc>
                <a:spcPct val="130000"/>
              </a:lnSpc>
              <a:spcBef>
                <a:spcPts val="0"/>
              </a:spcBef>
              <a:spcAft>
                <a:spcPts val="0"/>
              </a:spcAft>
              <a:buClrTx/>
              <a:buSzTx/>
              <a:buFontTx/>
              <a:buNone/>
              <a:tabLst/>
              <a:defRPr/>
            </a:pPr>
            <a:r>
              <a:rPr kumimoji="0" lang="en-US" sz="26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 Bộ chính trị ban hành: Quy định số 55 –QĐ/TW về một số việc cần làm ngay để phát huy vai trò nêu gương của cán bộ, đảng viên.</a:t>
            </a:r>
          </a:p>
          <a:p>
            <a:pPr indent="269875" algn="just">
              <a:lnSpc>
                <a:spcPct val="130000"/>
              </a:lnSpc>
              <a:defRPr/>
            </a:pPr>
            <a:r>
              <a:rPr kumimoji="0" lang="en-US" sz="260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 BCH Trung ương ban hành quy định 08-QĐ/TW về công tác nêu gương </a:t>
            </a:r>
            <a:r>
              <a:rPr lang="en-US" sz="2600">
                <a:solidFill>
                  <a:srgbClr val="FF0000"/>
                </a:solidFill>
                <a:effectLst/>
                <a:latin typeface="Times New Roman" panose="02020603050405020304" pitchFamily="18" charset="0"/>
                <a:ea typeface="Times New Roman" panose="02020603050405020304" pitchFamily="18" charset="0"/>
              </a:rPr>
              <a:t>của cán bộ, đảng viên, trước hết là ủy viên Bộ Chính trị, ủy viên Ban Bí thư, ủy viên Ban Chấp hành Trung ương, chỉ rõ 8 nội dung phải gương mẫu, 8 nội dung phải kiên quyết chống; đồng thời, yêu cầu cán bộ giữ chức vụ càng cao càng phải gương mẫu.</a:t>
            </a:r>
            <a:r>
              <a:rPr kumimoji="0" lang="en-US" sz="260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a:t>
            </a:r>
          </a:p>
          <a:p>
            <a:pPr marL="0" marR="0" lvl="0" indent="269875" algn="just" defTabSz="457200" rtl="0" eaLnBrk="1" fontAlgn="auto" latinLnBrk="0" hangingPunct="1">
              <a:lnSpc>
                <a:spcPct val="13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269875" algn="just" defTabSz="4572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a:t>
            </a:r>
          </a:p>
        </p:txBody>
      </p:sp>
      <p:sp>
        <p:nvSpPr>
          <p:cNvPr id="12" name="object 13">
            <a:extLst>
              <a:ext uri="{FF2B5EF4-FFF2-40B4-BE49-F238E27FC236}">
                <a16:creationId xmlns:a16="http://schemas.microsoft.com/office/drawing/2014/main" xmlns="" id="{5833ADFE-B396-4B18-B4DE-98BF5F7183ED}"/>
              </a:ext>
            </a:extLst>
          </p:cNvPr>
          <p:cNvSpPr/>
          <p:nvPr/>
        </p:nvSpPr>
        <p:spPr>
          <a:xfrm>
            <a:off x="1154954" y="1238568"/>
            <a:ext cx="8601173" cy="529035"/>
          </a:xfrm>
          <a:custGeom>
            <a:avLst/>
            <a:gdLst/>
            <a:ahLst/>
            <a:cxnLst/>
            <a:rect l="l" t="t" r="r" b="b"/>
            <a:pathLst>
              <a:path w="9926955" h="1099820">
                <a:moveTo>
                  <a:pt x="9926577" y="0"/>
                </a:moveTo>
                <a:lnTo>
                  <a:pt x="0" y="0"/>
                </a:lnTo>
                <a:lnTo>
                  <a:pt x="0" y="1099442"/>
                </a:lnTo>
                <a:lnTo>
                  <a:pt x="8766277" y="1099442"/>
                </a:lnTo>
                <a:lnTo>
                  <a:pt x="992657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Trong nhiệm kỳ</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91818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1963668" y="163701"/>
            <a:ext cx="8269356" cy="9510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THÀNH TỰU</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70340" y="1800237"/>
            <a:ext cx="12056012" cy="46146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just">
              <a:lnSpc>
                <a:spcPct val="130000"/>
              </a:lnSpc>
              <a:defRPr/>
            </a:pP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Các</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cấp</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ủy</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Đảng</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ban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Quy</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định</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về</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chuẩn</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mực</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đạo</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đức</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lang="en-US" sz="2600" dirty="0" err="1">
                <a:solidFill>
                  <a:srgbClr val="FF0000"/>
                </a:solidFill>
                <a:effectLst/>
                <a:latin typeface="Times New Roman" panose="02020603050405020304" pitchFamily="18" charset="0"/>
                <a:ea typeface="Times New Roman" panose="02020603050405020304" pitchFamily="18" charset="0"/>
              </a:rPr>
              <a:t>để</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cán</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bộ</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đảng</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viên</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tu</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dưỡng</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rèn</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luyện</a:t>
            </a:r>
            <a:r>
              <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p>
          <a:p>
            <a:pPr indent="269875" algn="just">
              <a:lnSpc>
                <a:spcPct val="130000"/>
              </a:lnSpc>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Thủ</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tướng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phủ</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ban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quyết</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1847/QĐ-</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Ttg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phê</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duyệt</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hóa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ban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quy</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tắc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xử</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bộ</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đảng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indent="269875" algn="just">
              <a:lnSpc>
                <a:spcPct val="130000"/>
              </a:lnSpc>
              <a:defRPr/>
            </a:pPr>
            <a:endParaRPr kumimoji="0" lang="en-US" sz="26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2" name="object 13">
            <a:extLst>
              <a:ext uri="{FF2B5EF4-FFF2-40B4-BE49-F238E27FC236}">
                <a16:creationId xmlns:a16="http://schemas.microsoft.com/office/drawing/2014/main" xmlns="" id="{5833ADFE-B396-4B18-B4DE-98BF5F7183ED}"/>
              </a:ext>
            </a:extLst>
          </p:cNvPr>
          <p:cNvSpPr/>
          <p:nvPr/>
        </p:nvSpPr>
        <p:spPr>
          <a:xfrm>
            <a:off x="1154954" y="1238568"/>
            <a:ext cx="8601173" cy="529035"/>
          </a:xfrm>
          <a:custGeom>
            <a:avLst/>
            <a:gdLst/>
            <a:ahLst/>
            <a:cxnLst/>
            <a:rect l="l" t="t" r="r" b="b"/>
            <a:pathLst>
              <a:path w="9926955" h="1099820">
                <a:moveTo>
                  <a:pt x="9926577" y="0"/>
                </a:moveTo>
                <a:lnTo>
                  <a:pt x="0" y="0"/>
                </a:lnTo>
                <a:lnTo>
                  <a:pt x="0" y="1099442"/>
                </a:lnTo>
                <a:lnTo>
                  <a:pt x="8766277" y="1099442"/>
                </a:lnTo>
                <a:lnTo>
                  <a:pt x="992657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Trong nhiệm kỳ</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83674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1641217" y="163701"/>
            <a:ext cx="8269356" cy="951030"/>
          </a:xfrm>
          <a:prstGeom prst="rect">
            <a:avLst/>
          </a:prstGeom>
          <a:noFill/>
        </p:spPr>
        <p:txBody>
          <a:bodyPr wrap="square" rtlCol="0">
            <a:spAutoFit/>
          </a:bodyPr>
          <a:lstStyle/>
          <a:p>
            <a:pPr indent="269875" algn="ctr">
              <a:lnSpc>
                <a:spcPct val="135000"/>
              </a:lnSpc>
            </a:pPr>
            <a:r>
              <a:rPr lang="en-US" sz="2800" b="1" dirty="0">
                <a:solidFill>
                  <a:srgbClr val="FF0000"/>
                </a:solidFill>
                <a:effectLst/>
                <a:latin typeface="Times New Roman" panose="02020603050405020304" pitchFamily="18" charset="0"/>
                <a:ea typeface="Times New Roman" panose="02020603050405020304" pitchFamily="18" charset="0"/>
              </a:rPr>
              <a:t>I. THÀNH TỰU</a:t>
            </a:r>
            <a:endParaRPr lang="en-US" sz="2800" dirty="0">
              <a:solidFill>
                <a:srgbClr val="FF0000"/>
              </a:solidFill>
              <a:effectLst/>
              <a:latin typeface="Times New Roman" panose="02020603050405020304" pitchFamily="18" charset="0"/>
              <a:ea typeface="Times New Roman" panose="02020603050405020304" pitchFamily="18" charset="0"/>
            </a:endParaRPr>
          </a:p>
          <a:p>
            <a:endParaRPr lang="en-US" dirty="0"/>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70340" y="1800237"/>
            <a:ext cx="12056012" cy="46146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9875" algn="just">
              <a:lnSpc>
                <a:spcPct val="130000"/>
              </a:lnSpc>
            </a:pPr>
            <a:r>
              <a:rPr lang="vi-VN" sz="2800" dirty="0">
                <a:solidFill>
                  <a:srgbClr val="FF0000"/>
                </a:solidFill>
                <a:effectLst/>
                <a:latin typeface="Times New Roman" panose="02020603050405020304" pitchFamily="18" charset="0"/>
                <a:ea typeface="Times New Roman" panose="02020603050405020304" pitchFamily="18" charset="0"/>
              </a:rPr>
              <a:t>Việc thực hiện trách nhiệm nêu gương và chuẩn mực đạo đức của cán bộ, đảng viên có chuyển biến tích cực, nhất là vai trò tiên phong, gương mẫu của các đồng chí Ủy viên Bộ Chính trị, Ủy viên Ban Bí thư, Ủy viên Ban Chấp hành Trung ương. </a:t>
            </a:r>
          </a:p>
          <a:p>
            <a:pPr indent="269875" algn="just">
              <a:lnSpc>
                <a:spcPct val="130000"/>
              </a:lnSpc>
            </a:pPr>
            <a:r>
              <a:rPr lang="vi-VN" sz="2800" dirty="0">
                <a:solidFill>
                  <a:srgbClr val="FF0000"/>
                </a:solidFill>
                <a:effectLst/>
                <a:latin typeface="Times New Roman" panose="02020603050405020304" pitchFamily="18" charset="0"/>
                <a:ea typeface="Times New Roman" panose="02020603050405020304" pitchFamily="18" charset="0"/>
              </a:rPr>
              <a:t>Việc xử lý kỷ luật nghiêm những đảng viên vi phạm, của cán bộ đương chức và nghỉ hưu đã giúp mỗi cán bộ, đảng viên tự soi, tự sửa, tự điều chỉnh hành vi, tích cực rèn luyện đạo đức, lối sống, tác phong công tác.</a:t>
            </a:r>
          </a:p>
        </p:txBody>
      </p:sp>
      <p:sp>
        <p:nvSpPr>
          <p:cNvPr id="12" name="object 13">
            <a:extLst>
              <a:ext uri="{FF2B5EF4-FFF2-40B4-BE49-F238E27FC236}">
                <a16:creationId xmlns:a16="http://schemas.microsoft.com/office/drawing/2014/main" xmlns="" id="{5833ADFE-B396-4B18-B4DE-98BF5F7183ED}"/>
              </a:ext>
            </a:extLst>
          </p:cNvPr>
          <p:cNvSpPr/>
          <p:nvPr/>
        </p:nvSpPr>
        <p:spPr>
          <a:xfrm>
            <a:off x="1154954" y="1238568"/>
            <a:ext cx="8601173" cy="529035"/>
          </a:xfrm>
          <a:custGeom>
            <a:avLst/>
            <a:gdLst/>
            <a:ahLst/>
            <a:cxnLst/>
            <a:rect l="l" t="t" r="r" b="b"/>
            <a:pathLst>
              <a:path w="9926955" h="1099820">
                <a:moveTo>
                  <a:pt x="9926577" y="0"/>
                </a:moveTo>
                <a:lnTo>
                  <a:pt x="0" y="0"/>
                </a:lnTo>
                <a:lnTo>
                  <a:pt x="0" y="1099442"/>
                </a:lnTo>
                <a:lnTo>
                  <a:pt x="8766277" y="1099442"/>
                </a:lnTo>
                <a:lnTo>
                  <a:pt x="992657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a:solidFill>
                  <a:srgbClr val="FF0000"/>
                </a:solidFill>
                <a:latin typeface="Times New Roman" panose="02020603050405020304" pitchFamily="18" charset="0"/>
                <a:cs typeface="Times New Roman" panose="02020603050405020304" pitchFamily="18" charset="0"/>
              </a:rPr>
              <a:t>THÀNH TỰU THỨ HAI</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539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24E5-4DA9-499C-BA7F-C5CBCF6D1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413A6CCE-EAF9-4073-B030-10818E7D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 id="{4C862A24-6A45-4F8A-BCCC-5D3BB4EA96FE}"/>
              </a:ext>
            </a:extLst>
          </p:cNvPr>
          <p:cNvSpPr txBox="1"/>
          <p:nvPr/>
        </p:nvSpPr>
        <p:spPr>
          <a:xfrm>
            <a:off x="2070122" y="163701"/>
            <a:ext cx="8269356" cy="951030"/>
          </a:xfrm>
          <a:prstGeom prst="rect">
            <a:avLst/>
          </a:prstGeom>
          <a:noFill/>
        </p:spPr>
        <p:txBody>
          <a:bodyPr wrap="square" rtlCol="0">
            <a:spAutoFit/>
          </a:bodyPr>
          <a:lstStyle/>
          <a:p>
            <a:pPr marL="0" marR="0" lvl="0" indent="269875" algn="ctr" defTabSz="4572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THÀNH TỰU</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xmlns="" id="{0D6773A7-5CC8-459E-A079-7B9EDF692ECA}"/>
              </a:ext>
            </a:extLst>
          </p:cNvPr>
          <p:cNvSpPr/>
          <p:nvPr/>
        </p:nvSpPr>
        <p:spPr>
          <a:xfrm>
            <a:off x="70339" y="1800237"/>
            <a:ext cx="12268923" cy="49807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69875" algn="just" defTabSz="457200" rtl="0" eaLnBrk="1" fontAlgn="auto" latinLnBrk="0" hangingPunct="1">
              <a:lnSpc>
                <a:spcPct val="130000"/>
              </a:lnSpc>
              <a:spcBef>
                <a:spcPts val="0"/>
              </a:spcBef>
              <a:spcAft>
                <a:spcPts val="0"/>
              </a:spcAft>
              <a:buClrTx/>
              <a:buSzTx/>
              <a:buFontTx/>
              <a:buNone/>
              <a:tabLst/>
              <a:defRPr/>
            </a:pPr>
            <a:r>
              <a:rPr lang="en-US" sz="2800">
                <a:solidFill>
                  <a:srgbClr val="FF0000"/>
                </a:solidFill>
                <a:latin typeface="Times New Roman" panose="02020603050405020304" pitchFamily="18" charset="0"/>
                <a:ea typeface="Times New Roman" panose="02020603050405020304" pitchFamily="18" charset="0"/>
              </a:rPr>
              <a:t>Các cấp ủy k</a:t>
            </a:r>
            <a:r>
              <a:rPr kumimoji="0" lang="en-US" sz="280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ỹ luật: Hơn 1300 tổ chức đảng; hơn 69.000 đảng viên.  </a:t>
            </a:r>
            <a:endParaRPr lang="en-US" sz="2800">
              <a:solidFill>
                <a:srgbClr val="FF0000"/>
              </a:solidFill>
              <a:latin typeface="Times New Roman" panose="02020603050405020304" pitchFamily="18" charset="0"/>
              <a:ea typeface="Times New Roman" panose="02020603050405020304" pitchFamily="18" charset="0"/>
            </a:endParaRPr>
          </a:p>
          <a:p>
            <a:pPr marL="0" marR="0" lvl="0" indent="269875" algn="just" defTabSz="457200" rtl="0" eaLnBrk="1" fontAlgn="auto" latinLnBrk="0" hangingPunct="1">
              <a:lnSpc>
                <a:spcPct val="13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BCH, B</a:t>
            </a:r>
            <a:r>
              <a:rPr lang="en-US" sz="2800">
                <a:solidFill>
                  <a:srgbClr val="FF0000"/>
                </a:solidFill>
                <a:latin typeface="Times New Roman" panose="02020603050405020304" pitchFamily="18" charset="0"/>
                <a:ea typeface="Times New Roman" panose="02020603050405020304" pitchFamily="18" charset="0"/>
              </a:rPr>
              <a:t>ộ chính trị, Ban bí thư kỹ luật: 10 tổ chức đảng, 60 đảng viên.</a:t>
            </a:r>
          </a:p>
          <a:p>
            <a:pPr marL="0" marR="0" lvl="0" indent="269875" algn="just" defTabSz="457200" rtl="0" eaLnBrk="1" fontAlgn="auto" latinLnBrk="0" hangingPunct="1">
              <a:lnSpc>
                <a:spcPct val="13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UBKT trung ư</a:t>
            </a:r>
            <a:r>
              <a:rPr lang="en-US" sz="2800">
                <a:solidFill>
                  <a:srgbClr val="FF0000"/>
                </a:solidFill>
                <a:latin typeface="Times New Roman" panose="02020603050405020304" pitchFamily="18" charset="0"/>
                <a:ea typeface="Times New Roman" panose="02020603050405020304" pitchFamily="18" charset="0"/>
              </a:rPr>
              <a:t>ơng kỹ luật: 169 đảng viên. Trong đó có 53 đồng chí thuộc diện BCT, Ban bí thư quản lý.</a:t>
            </a:r>
          </a:p>
          <a:p>
            <a:pPr marL="0" marR="0" lvl="0" indent="269875" algn="just" defTabSz="457200" rtl="0" eaLnBrk="1" fontAlgn="auto" latinLnBrk="0" hangingPunct="1">
              <a:lnSpc>
                <a:spcPct val="130000"/>
              </a:lnSpc>
              <a:spcBef>
                <a:spcPts val="0"/>
              </a:spcBef>
              <a:spcAft>
                <a:spcPts val="0"/>
              </a:spcAft>
              <a:buClrTx/>
              <a:buSzTx/>
              <a:buFontTx/>
              <a:buNone/>
              <a:tabLst/>
              <a:defRPr/>
            </a:pPr>
            <a:r>
              <a:rPr kumimoji="0" lang="en-US" sz="280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a:t>
            </a:r>
            <a:r>
              <a:rPr lang="en-US" sz="2800">
                <a:solidFill>
                  <a:srgbClr val="FF0000"/>
                </a:solidFill>
                <a:latin typeface="Times New Roman" panose="02020603050405020304" pitchFamily="18" charset="0"/>
                <a:ea typeface="Times New Roman" panose="02020603050405020304" pitchFamily="18" charset="0"/>
              </a:rPr>
              <a:t>ó 3 UV BCT, 1 nguyên UVBCT, 7 UV Trung ương, 16 nguyên UV Trung ương; 1 bộ trưởng, 4 nguyên bộ trưởng; 12 bí thư và nguyên bí thư tỉnh; 26 sĩ quan cấp tướng quân đội và công an.</a:t>
            </a:r>
            <a:endParaRPr kumimoji="0" lang="en-US" sz="280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2" name="object 13">
            <a:extLst>
              <a:ext uri="{FF2B5EF4-FFF2-40B4-BE49-F238E27FC236}">
                <a16:creationId xmlns:a16="http://schemas.microsoft.com/office/drawing/2014/main" xmlns="" id="{5833ADFE-B396-4B18-B4DE-98BF5F7183ED}"/>
              </a:ext>
            </a:extLst>
          </p:cNvPr>
          <p:cNvSpPr/>
          <p:nvPr/>
        </p:nvSpPr>
        <p:spPr>
          <a:xfrm>
            <a:off x="1154954" y="1238568"/>
            <a:ext cx="8601173" cy="529035"/>
          </a:xfrm>
          <a:custGeom>
            <a:avLst/>
            <a:gdLst/>
            <a:ahLst/>
            <a:cxnLst/>
            <a:rect l="l" t="t" r="r" b="b"/>
            <a:pathLst>
              <a:path w="9926955" h="1099820">
                <a:moveTo>
                  <a:pt x="9926577" y="0"/>
                </a:moveTo>
                <a:lnTo>
                  <a:pt x="0" y="0"/>
                </a:lnTo>
                <a:lnTo>
                  <a:pt x="0" y="1099442"/>
                </a:lnTo>
                <a:lnTo>
                  <a:pt x="8766277" y="1099442"/>
                </a:lnTo>
                <a:lnTo>
                  <a:pt x="992657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Trong nhiệm kỳ</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240529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F1C4790-FE3C-4020-8CA7-00621DA7BBBC}"/>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5171</TotalTime>
  <Words>3202</Words>
  <Application>Microsoft Office PowerPoint</Application>
  <PresentationFormat>Custom</PresentationFormat>
  <Paragraphs>189</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Ion Boardroom</vt:lpstr>
      <vt:lpstr>CHUYÊN ĐỀ: “XÂY DỰNG, CHỈNH ĐỐN ĐẢNG TRONG SẠCH,  VỮNG MẠNH VỀ ĐẠO ĐỨC” </vt:lpstr>
      <vt:lpstr>PowerPoint Presentation</vt:lpstr>
      <vt:lpstr>PHẦN THỨ NHẤT: ĐÁNH GIÁ CÔNG TÁC XÂY DỰNG CHỈNH ĐỐN ĐẢNG VỀ ĐẠO ĐỨC NHIỆM KỲ XII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THỨ HAI: PHƯƠNG HƯỚNG, NHIỆM VỤ, GIẢI PHÁP CỦA CÔNG TÁC XÂY DỰNG ĐẢNG VỀ ĐẠO ĐỨC NHIỆM KỲ ĐẠI HỘI XIII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THỨ BA: LIÊN HỆ THỰC TẾ TẠI ĐẢNG BỘ  VIỄN THÔNG QUẢNG TRỊ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Thị Thanh Hà</dc:creator>
  <cp:lastModifiedBy>ThienIT</cp:lastModifiedBy>
  <cp:revision>186</cp:revision>
  <dcterms:created xsi:type="dcterms:W3CDTF">2021-09-13T08:40:16Z</dcterms:created>
  <dcterms:modified xsi:type="dcterms:W3CDTF">2021-11-02T08:22:09Z</dcterms:modified>
</cp:coreProperties>
</file>