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67" r:id="rId5"/>
    <p:sldId id="269" r:id="rId6"/>
    <p:sldId id="259" r:id="rId7"/>
    <p:sldId id="260" r:id="rId8"/>
    <p:sldId id="270" r:id="rId9"/>
    <p:sldId id="261" r:id="rId10"/>
    <p:sldId id="288" r:id="rId11"/>
    <p:sldId id="275" r:id="rId12"/>
    <p:sldId id="263" r:id="rId13"/>
    <p:sldId id="276" r:id="rId14"/>
    <p:sldId id="277" r:id="rId15"/>
    <p:sldId id="278" r:id="rId16"/>
    <p:sldId id="285" r:id="rId17"/>
    <p:sldId id="279" r:id="rId18"/>
    <p:sldId id="286" r:id="rId19"/>
    <p:sldId id="264" r:id="rId20"/>
    <p:sldId id="281"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E94124-98F9-47BC-8729-F6A1994D70E5}"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063A-1166-467D-B633-3AED14881F2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27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94124-98F9-47BC-8729-F6A1994D70E5}"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167521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94124-98F9-47BC-8729-F6A1994D70E5}"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155651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94124-98F9-47BC-8729-F6A1994D70E5}"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34122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E94124-98F9-47BC-8729-F6A1994D70E5}"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063A-1166-467D-B633-3AED14881F2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9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E94124-98F9-47BC-8729-F6A1994D70E5}"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329371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E94124-98F9-47BC-8729-F6A1994D70E5}"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14034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E94124-98F9-47BC-8729-F6A1994D70E5}"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98982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E94124-98F9-47BC-8729-F6A1994D70E5}" type="datetimeFigureOut">
              <a:rPr lang="en-US" smtClean="0"/>
              <a:pPr/>
              <a:t>11/2/2021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223871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DE94124-98F9-47BC-8729-F6A1994D70E5}" type="datetimeFigureOut">
              <a:rPr lang="en-US" smtClean="0"/>
              <a:pPr/>
              <a:t>11/2/2021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241063A-1166-467D-B633-3AED14881F20}" type="slidenum">
              <a:rPr lang="en-US" smtClean="0"/>
              <a:pPr/>
              <a:t>‹#›</a:t>
            </a:fld>
            <a:endParaRPr lang="en-US"/>
          </a:p>
        </p:txBody>
      </p:sp>
    </p:spTree>
    <p:extLst>
      <p:ext uri="{BB962C8B-B14F-4D97-AF65-F5344CB8AC3E}">
        <p14:creationId xmlns:p14="http://schemas.microsoft.com/office/powerpoint/2010/main" val="322729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E94124-98F9-47BC-8729-F6A1994D70E5}"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1063A-1166-467D-B633-3AED14881F20}" type="slidenum">
              <a:rPr lang="en-US" smtClean="0"/>
              <a:pPr/>
              <a:t>‹#›</a:t>
            </a:fld>
            <a:endParaRPr lang="en-US"/>
          </a:p>
        </p:txBody>
      </p:sp>
    </p:spTree>
    <p:extLst>
      <p:ext uri="{BB962C8B-B14F-4D97-AF65-F5344CB8AC3E}">
        <p14:creationId xmlns:p14="http://schemas.microsoft.com/office/powerpoint/2010/main" val="353006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DE94124-98F9-47BC-8729-F6A1994D70E5}" type="datetimeFigureOut">
              <a:rPr lang="en-US" smtClean="0"/>
              <a:pPr/>
              <a:t>11/2/2021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241063A-1166-467D-B633-3AED14881F20}"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1135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018" y="296214"/>
            <a:ext cx="7543800" cy="901337"/>
          </a:xfrm>
        </p:spPr>
        <p:txBody>
          <a:bodyPr>
            <a:normAutofit fontScale="90000"/>
          </a:bodyPr>
          <a:lstStyle/>
          <a:p>
            <a:pPr algn="ctr">
              <a:lnSpc>
                <a:spcPct val="100000"/>
              </a:lnSpc>
            </a:pPr>
            <a:r>
              <a:rPr lang="en-US" sz="32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Chuyên</a:t>
            </a:r>
            <a:r>
              <a:rPr lang="en-US" sz="32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đề</a:t>
            </a:r>
            <a:r>
              <a:rPr lang="en-US" sz="3200"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r>
            <a:br>
              <a:rPr lang="en-US" sz="32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endParaRPr lang="en-US" sz="3600"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02496" y="779806"/>
            <a:ext cx="7543800" cy="2271752"/>
          </a:xfrm>
        </p:spPr>
        <p:txBody>
          <a:bodyPr>
            <a:normAutofit/>
          </a:bodyPr>
          <a:lstStyle/>
          <a:p>
            <a:pPr algn="ct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Phát</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triển</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Văn</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hóa</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Việt</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Nam </a:t>
            </a:r>
            <a:b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trong</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thời</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kỳ</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hội</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nhập</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quốc</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tế</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b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Quan</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điểm</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chỉ</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đạo</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của</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Đảng</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b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thành</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tựu</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những</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vấn</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đề</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đặt</a:t>
            </a:r>
            <a:r>
              <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spc="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ra</a:t>
            </a:r>
            <a:endParaRPr lang="en-US" sz="2800"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800" dirty="0">
              <a:latin typeface="Times New Roman" pitchFamily="18" charset="0"/>
              <a:cs typeface="Times New Roman" pitchFamily="18" charset="0"/>
            </a:endParaRPr>
          </a:p>
        </p:txBody>
      </p:sp>
      <p:sp>
        <p:nvSpPr>
          <p:cNvPr id="4" name="Rectangle 3"/>
          <p:cNvSpPr/>
          <p:nvPr/>
        </p:nvSpPr>
        <p:spPr>
          <a:xfrm>
            <a:off x="1012786" y="2388721"/>
            <a:ext cx="7281207" cy="830997"/>
          </a:xfrm>
          <a:prstGeom prst="rect">
            <a:avLst/>
          </a:prstGeom>
        </p:spPr>
        <p:txBody>
          <a:bodyPr wrap="square">
            <a:spAutoFit/>
          </a:bodyPr>
          <a:lstStyle/>
          <a:p>
            <a:pPr lvl="0" algn="ctr"/>
            <a:r>
              <a:rPr lang="vi-VN" sz="2400" dirty="0">
                <a:latin typeface="Times New Roman" panose="02020603050405020304" pitchFamily="18" charset="0"/>
                <a:ea typeface="Arial"/>
                <a:cs typeface="Times New Roman" panose="02020603050405020304" pitchFamily="18" charset="0"/>
                <a:sym typeface="Arial"/>
              </a:rPr>
              <a:t>Báo cáo viên: </a:t>
            </a:r>
            <a:r>
              <a:rPr lang="en-US" sz="2400" dirty="0" err="1" smtClean="0">
                <a:latin typeface="Times New Roman" panose="02020603050405020304" pitchFamily="18" charset="0"/>
                <a:ea typeface="Arial"/>
                <a:cs typeface="Times New Roman" panose="02020603050405020304" pitchFamily="18" charset="0"/>
                <a:sym typeface="Arial"/>
              </a:rPr>
              <a:t>Nguyễn</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Thị</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Phương</a:t>
            </a:r>
            <a:endParaRPr lang="vi-VN" sz="2400" dirty="0">
              <a:latin typeface="Times New Roman" panose="02020603050405020304" pitchFamily="18" charset="0"/>
              <a:ea typeface="Arial"/>
              <a:cs typeface="Times New Roman" panose="02020603050405020304" pitchFamily="18" charset="0"/>
              <a:sym typeface="Arial"/>
            </a:endParaRPr>
          </a:p>
          <a:p>
            <a:pPr lvl="0" algn="ctr"/>
            <a:r>
              <a:rPr lang="vi-VN" sz="2400" dirty="0">
                <a:latin typeface="Times New Roman" panose="02020603050405020304" pitchFamily="18" charset="0"/>
                <a:ea typeface="Arial"/>
                <a:cs typeface="Times New Roman" panose="02020603050405020304" pitchFamily="18" charset="0"/>
                <a:sym typeface="Arial"/>
              </a:rPr>
              <a:t>Đơn vị: </a:t>
            </a:r>
            <a:r>
              <a:rPr lang="en-US" sz="2400" dirty="0" err="1" smtClean="0">
                <a:latin typeface="Times New Roman" panose="02020603050405020304" pitchFamily="18" charset="0"/>
                <a:ea typeface="Arial"/>
                <a:cs typeface="Times New Roman" panose="02020603050405020304" pitchFamily="18" charset="0"/>
                <a:sym typeface="Arial"/>
              </a:rPr>
              <a:t>Đảng</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bộ</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Sở</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Văn</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hóa</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Thể</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thao</a:t>
            </a:r>
            <a:r>
              <a:rPr lang="en-US" sz="2400" dirty="0" smtClean="0">
                <a:latin typeface="Times New Roman" panose="02020603050405020304" pitchFamily="18" charset="0"/>
                <a:ea typeface="Arial"/>
                <a:cs typeface="Times New Roman" panose="02020603050405020304" pitchFamily="18" charset="0"/>
                <a:sym typeface="Arial"/>
              </a:rPr>
              <a:t> </a:t>
            </a:r>
            <a:r>
              <a:rPr lang="en-US" sz="2400" dirty="0" err="1" smtClean="0">
                <a:latin typeface="Times New Roman" panose="02020603050405020304" pitchFamily="18" charset="0"/>
                <a:ea typeface="Arial"/>
                <a:cs typeface="Times New Roman" panose="02020603050405020304" pitchFamily="18" charset="0"/>
                <a:sym typeface="Arial"/>
              </a:rPr>
              <a:t>và</a:t>
            </a:r>
            <a:r>
              <a:rPr lang="en-US" sz="2400" dirty="0" smtClean="0">
                <a:latin typeface="Times New Roman" panose="02020603050405020304" pitchFamily="18" charset="0"/>
                <a:ea typeface="Arial"/>
                <a:cs typeface="Times New Roman" panose="02020603050405020304" pitchFamily="18" charset="0"/>
                <a:sym typeface="Arial"/>
              </a:rPr>
              <a:t> Du </a:t>
            </a:r>
            <a:r>
              <a:rPr lang="en-US" sz="2400" dirty="0" err="1" smtClean="0">
                <a:latin typeface="Times New Roman" panose="02020603050405020304" pitchFamily="18" charset="0"/>
                <a:ea typeface="Arial"/>
                <a:cs typeface="Times New Roman" panose="02020603050405020304" pitchFamily="18" charset="0"/>
                <a:sym typeface="Arial"/>
              </a:rPr>
              <a:t>lịch</a:t>
            </a:r>
            <a:endParaRPr lang="vi-VN" sz="2400" dirty="0">
              <a:latin typeface="Times New Roman" panose="02020603050405020304" pitchFamily="18" charset="0"/>
              <a:ea typeface="Arial"/>
              <a:cs typeface="Times New Roman" panose="02020603050405020304" pitchFamily="18" charset="0"/>
              <a:sym typeface="Arial"/>
            </a:endParaRPr>
          </a:p>
        </p:txBody>
      </p:sp>
      <p:pic>
        <p:nvPicPr>
          <p:cNvPr id="1026" name="Picture 2" descr="D:\ĐUK CƠ QUAN &amp; DOANH NGHIỆP\ẢNH HOẠT ĐỘNG\HỘI NGHỊ\HỘI THI Bcv GIỎI 2021\IMG_87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7589" y="3219718"/>
            <a:ext cx="5457794" cy="36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1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94977"/>
            <a:ext cx="7543800" cy="1450757"/>
          </a:xfrm>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ba</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Những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nội</a:t>
            </a:r>
            <a:r>
              <a:rPr lang="en-US" sz="3600" spc="0" dirty="0" smtClean="0">
                <a:ln w="0"/>
                <a:solidFill>
                  <a:schemeClr val="accent1"/>
                </a:solidFill>
                <a:effectLst>
                  <a:outerShdw blurRad="38100" dist="25400" dir="5400000" algn="ctr" rotWithShape="0">
                    <a:srgbClr val="6E747A">
                      <a:alpha val="43000"/>
                    </a:srgbClr>
                  </a:outerShdw>
                </a:effectLst>
              </a:rPr>
              <a:t> dung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trong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Nghị</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quyết</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Đại</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hội</a:t>
            </a:r>
            <a:r>
              <a:rPr lang="en-US" sz="3600" spc="0" dirty="0" smtClean="0">
                <a:ln w="0"/>
                <a:solidFill>
                  <a:schemeClr val="accent1"/>
                </a:solidFill>
                <a:effectLst>
                  <a:outerShdw blurRad="38100" dist="25400" dir="5400000" algn="ctr" rotWithShape="0">
                    <a:srgbClr val="6E747A">
                      <a:alpha val="43000"/>
                    </a:srgbClr>
                  </a:outerShdw>
                </a:effectLst>
              </a:rPr>
              <a:t> XIII</a:t>
            </a:r>
            <a:endParaRPr lang="en-US" sz="36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Việt</a:t>
            </a:r>
            <a:r>
              <a:rPr lang="en-US" sz="1800" dirty="0" smtClean="0">
                <a:solidFill>
                  <a:schemeClr val="accent1"/>
                </a:solidFill>
              </a:rPr>
              <a:t> Nam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toàn</a:t>
            </a:r>
            <a:r>
              <a:rPr lang="en-US" sz="1800" dirty="0" smtClean="0">
                <a:solidFill>
                  <a:schemeClr val="accent1"/>
                </a:solidFill>
              </a:rPr>
              <a:t> </a:t>
            </a:r>
            <a:r>
              <a:rPr lang="en-US" sz="1800" dirty="0" err="1" smtClean="0">
                <a:solidFill>
                  <a:schemeClr val="accent1"/>
                </a:solidFill>
              </a:rPr>
              <a:t>diện</a:t>
            </a:r>
            <a:r>
              <a:rPr lang="en-US" sz="1800" dirty="0" smtClean="0">
                <a:solidFill>
                  <a:schemeClr val="accent1"/>
                </a:solidFill>
              </a:rPr>
              <a:t>, </a:t>
            </a:r>
            <a:r>
              <a:rPr lang="en-US" sz="1800" dirty="0" err="1" smtClean="0">
                <a:solidFill>
                  <a:schemeClr val="accent1"/>
                </a:solidFill>
              </a:rPr>
              <a:t>gắn</a:t>
            </a:r>
            <a:r>
              <a:rPr lang="en-US" sz="1800" dirty="0" smtClean="0">
                <a:solidFill>
                  <a:schemeClr val="accent1"/>
                </a:solidFill>
              </a:rPr>
              <a:t> </a:t>
            </a:r>
            <a:r>
              <a:rPr lang="en-US" sz="1800" dirty="0" err="1" smtClean="0">
                <a:solidFill>
                  <a:schemeClr val="accent1"/>
                </a:solidFill>
              </a:rPr>
              <a:t>kết</a:t>
            </a:r>
            <a:r>
              <a:rPr lang="en-US" sz="1800" dirty="0" smtClean="0">
                <a:solidFill>
                  <a:schemeClr val="accent1"/>
                </a:solidFill>
              </a:rPr>
              <a:t> </a:t>
            </a:r>
            <a:r>
              <a:rPr lang="en-US" sz="1800" dirty="0" err="1" smtClean="0">
                <a:solidFill>
                  <a:schemeClr val="accent1"/>
                </a:solidFill>
              </a:rPr>
              <a:t>chặt</a:t>
            </a:r>
            <a:r>
              <a:rPr lang="en-US" sz="1800" dirty="0" smtClean="0">
                <a:solidFill>
                  <a:schemeClr val="accent1"/>
                </a:solidFill>
              </a:rPr>
              <a:t> </a:t>
            </a:r>
            <a:r>
              <a:rPr lang="en-US" sz="1800" dirty="0" err="1" smtClean="0">
                <a:solidFill>
                  <a:schemeClr val="accent1"/>
                </a:solidFill>
              </a:rPr>
              <a:t>chẽ</a:t>
            </a:r>
            <a:r>
              <a:rPr lang="en-US" sz="1800" dirty="0" smtClean="0">
                <a:solidFill>
                  <a:schemeClr val="accent1"/>
                </a:solidFill>
              </a:rPr>
              <a:t>, </a:t>
            </a:r>
            <a:r>
              <a:rPr lang="en-US" sz="1800" dirty="0" err="1" smtClean="0">
                <a:solidFill>
                  <a:schemeClr val="accent1"/>
                </a:solidFill>
              </a:rPr>
              <a:t>hài</a:t>
            </a:r>
            <a:r>
              <a:rPr lang="en-US" sz="1800" dirty="0" smtClean="0">
                <a:solidFill>
                  <a:schemeClr val="accent1"/>
                </a:solidFill>
              </a:rPr>
              <a:t> </a:t>
            </a:r>
            <a:r>
              <a:rPr lang="en-US" sz="1800" dirty="0" err="1" smtClean="0">
                <a:solidFill>
                  <a:schemeClr val="accent1"/>
                </a:solidFill>
              </a:rPr>
              <a:t>hòa</a:t>
            </a:r>
            <a:r>
              <a:rPr lang="en-US" sz="1800" dirty="0" smtClean="0">
                <a:solidFill>
                  <a:schemeClr val="accent1"/>
                </a:solidFill>
              </a:rPr>
              <a:t> </a:t>
            </a:r>
            <a:r>
              <a:rPr lang="en-US" sz="1800" dirty="0" err="1" smtClean="0">
                <a:solidFill>
                  <a:schemeClr val="accent1"/>
                </a:solidFill>
              </a:rPr>
              <a:t>giữa</a:t>
            </a:r>
            <a:r>
              <a:rPr lang="en-US" sz="1800" dirty="0" smtClean="0">
                <a:solidFill>
                  <a:schemeClr val="accent1"/>
                </a:solidFill>
              </a:rPr>
              <a:t> </a:t>
            </a:r>
            <a:r>
              <a:rPr lang="en-US" sz="1800" dirty="0" err="1" smtClean="0">
                <a:solidFill>
                  <a:schemeClr val="accent1"/>
                </a:solidFill>
              </a:rPr>
              <a:t>giá</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truyền</a:t>
            </a:r>
            <a:r>
              <a:rPr lang="en-US" sz="1800" dirty="0" smtClean="0">
                <a:solidFill>
                  <a:schemeClr val="accent1"/>
                </a:solidFill>
              </a:rPr>
              <a:t> </a:t>
            </a:r>
            <a:r>
              <a:rPr lang="en-US" sz="1800" dirty="0" err="1" smtClean="0">
                <a:solidFill>
                  <a:schemeClr val="accent1"/>
                </a:solidFill>
              </a:rPr>
              <a:t>thống</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giá</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hiện</a:t>
            </a:r>
            <a:r>
              <a:rPr lang="en-US" sz="1800" dirty="0" smtClean="0">
                <a:solidFill>
                  <a:schemeClr val="accent1"/>
                </a:solidFill>
              </a:rPr>
              <a:t> </a:t>
            </a:r>
            <a:r>
              <a:rPr lang="en-US" sz="1800" dirty="0" err="1" smtClean="0">
                <a:solidFill>
                  <a:schemeClr val="accent1"/>
                </a:solidFill>
              </a:rPr>
              <a:t>đại</a:t>
            </a:r>
            <a:r>
              <a:rPr lang="en-US" sz="1800" dirty="0" smtClean="0">
                <a:solidFill>
                  <a:schemeClr val="accent1"/>
                </a:solidFill>
              </a:rPr>
              <a:t>. </a:t>
            </a: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toàn</a:t>
            </a:r>
            <a:r>
              <a:rPr lang="en-US" sz="1800" dirty="0" smtClean="0">
                <a:solidFill>
                  <a:schemeClr val="accent1"/>
                </a:solidFill>
              </a:rPr>
              <a:t> </a:t>
            </a:r>
            <a:r>
              <a:rPr lang="en-US" sz="1800" dirty="0" err="1" smtClean="0">
                <a:solidFill>
                  <a:schemeClr val="accent1"/>
                </a:solidFill>
              </a:rPr>
              <a:t>diện</a:t>
            </a:r>
            <a:r>
              <a:rPr lang="en-US" sz="1800" dirty="0" smtClean="0">
                <a:solidFill>
                  <a:schemeClr val="accent1"/>
                </a:solidFill>
              </a:rPr>
              <a:t>, </a:t>
            </a:r>
            <a:r>
              <a:rPr lang="en-US" sz="1800" dirty="0" err="1" smtClean="0">
                <a:solidFill>
                  <a:schemeClr val="accent1"/>
                </a:solidFill>
              </a:rPr>
              <a:t>đồng</a:t>
            </a:r>
            <a:r>
              <a:rPr lang="en-US" sz="1800" dirty="0" smtClean="0">
                <a:solidFill>
                  <a:schemeClr val="accent1"/>
                </a:solidFill>
              </a:rPr>
              <a:t> </a:t>
            </a:r>
            <a:r>
              <a:rPr lang="en-US" sz="1800" dirty="0" err="1" smtClean="0">
                <a:solidFill>
                  <a:schemeClr val="accent1"/>
                </a:solidFill>
              </a:rPr>
              <a:t>bộ</a:t>
            </a:r>
            <a:r>
              <a:rPr lang="en-US" sz="1800" dirty="0" smtClean="0">
                <a:solidFill>
                  <a:schemeClr val="accent1"/>
                </a:solidFill>
              </a:rPr>
              <a:t> </a:t>
            </a:r>
            <a:r>
              <a:rPr lang="en-US" sz="1800" dirty="0" err="1" smtClean="0">
                <a:solidFill>
                  <a:schemeClr val="accent1"/>
                </a:solidFill>
              </a:rPr>
              <a:t>các</a:t>
            </a:r>
            <a:r>
              <a:rPr lang="en-US" sz="1800" dirty="0" smtClean="0">
                <a:solidFill>
                  <a:schemeClr val="accent1"/>
                </a:solidFill>
              </a:rPr>
              <a:t> </a:t>
            </a:r>
            <a:r>
              <a:rPr lang="en-US" sz="1800" dirty="0" err="1" smtClean="0">
                <a:solidFill>
                  <a:schemeClr val="accent1"/>
                </a:solidFill>
              </a:rPr>
              <a:t>lĩnh</a:t>
            </a:r>
            <a:r>
              <a:rPr lang="en-US" sz="1800" dirty="0" smtClean="0">
                <a:solidFill>
                  <a:schemeClr val="accent1"/>
                </a:solidFill>
              </a:rPr>
              <a:t> </a:t>
            </a:r>
            <a:r>
              <a:rPr lang="en-US" sz="1800" dirty="0" err="1" smtClean="0">
                <a:solidFill>
                  <a:schemeClr val="accent1"/>
                </a:solidFill>
              </a:rPr>
              <a:t>vực</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môi</a:t>
            </a:r>
            <a:r>
              <a:rPr lang="en-US" sz="1800" dirty="0" smtClean="0">
                <a:solidFill>
                  <a:schemeClr val="accent1"/>
                </a:solidFill>
              </a:rPr>
              <a:t> </a:t>
            </a:r>
            <a:r>
              <a:rPr lang="en-US" sz="1800" dirty="0" err="1" smtClean="0">
                <a:solidFill>
                  <a:schemeClr val="accent1"/>
                </a:solidFill>
              </a:rPr>
              <a:t>trường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đời</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phong</a:t>
            </a:r>
            <a:r>
              <a:rPr lang="en-US" sz="1800" dirty="0" smtClean="0">
                <a:solidFill>
                  <a:schemeClr val="accent1"/>
                </a:solidFill>
              </a:rPr>
              <a:t> </a:t>
            </a:r>
            <a:r>
              <a:rPr lang="en-US" sz="1800" dirty="0" err="1" smtClean="0">
                <a:solidFill>
                  <a:schemeClr val="accent1"/>
                </a:solidFill>
              </a:rPr>
              <a:t>phú</a:t>
            </a:r>
            <a:r>
              <a:rPr lang="en-US" sz="1800" dirty="0" smtClean="0">
                <a:solidFill>
                  <a:schemeClr val="accent1"/>
                </a:solidFill>
              </a:rPr>
              <a:t>, </a:t>
            </a:r>
            <a:r>
              <a:rPr lang="en-US" sz="1800" dirty="0" err="1" smtClean="0">
                <a:solidFill>
                  <a:schemeClr val="accent1"/>
                </a:solidFill>
              </a:rPr>
              <a:t>đa</a:t>
            </a:r>
            <a:r>
              <a:rPr lang="en-US" sz="1800" dirty="0" smtClean="0">
                <a:solidFill>
                  <a:schemeClr val="accent1"/>
                </a:solidFill>
              </a:rPr>
              <a:t> </a:t>
            </a:r>
            <a:r>
              <a:rPr lang="en-US" sz="1800" dirty="0" err="1" smtClean="0">
                <a:solidFill>
                  <a:schemeClr val="accent1"/>
                </a:solidFill>
              </a:rPr>
              <a:t>dạng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minh, </a:t>
            </a:r>
            <a:r>
              <a:rPr lang="en-US" sz="1800" dirty="0" err="1" smtClean="0">
                <a:solidFill>
                  <a:schemeClr val="accent1"/>
                </a:solidFill>
              </a:rPr>
              <a:t>lành</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vừa</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huy</a:t>
            </a:r>
            <a:r>
              <a:rPr lang="en-US" sz="1800" dirty="0" smtClean="0">
                <a:solidFill>
                  <a:schemeClr val="accent1"/>
                </a:solidFill>
              </a:rPr>
              <a:t> </a:t>
            </a:r>
            <a:r>
              <a:rPr lang="en-US" sz="1800" dirty="0" err="1" smtClean="0">
                <a:solidFill>
                  <a:schemeClr val="accent1"/>
                </a:solidFill>
              </a:rPr>
              <a:t>những</a:t>
            </a:r>
            <a:r>
              <a:rPr lang="en-US" sz="1800" dirty="0" smtClean="0">
                <a:solidFill>
                  <a:schemeClr val="accent1"/>
                </a:solidFill>
              </a:rPr>
              <a:t> </a:t>
            </a:r>
            <a:r>
              <a:rPr lang="en-US" sz="1800" dirty="0" err="1" smtClean="0">
                <a:solidFill>
                  <a:schemeClr val="accent1"/>
                </a:solidFill>
              </a:rPr>
              <a:t>giá</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tốt</a:t>
            </a:r>
            <a:r>
              <a:rPr lang="en-US" sz="1800" dirty="0" smtClean="0">
                <a:solidFill>
                  <a:schemeClr val="accent1"/>
                </a:solidFill>
              </a:rPr>
              <a:t> </a:t>
            </a:r>
            <a:r>
              <a:rPr lang="en-US" sz="1800" dirty="0" err="1" smtClean="0">
                <a:solidFill>
                  <a:schemeClr val="accent1"/>
                </a:solidFill>
              </a:rPr>
              <a:t>đẹp</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tộc</a:t>
            </a:r>
            <a:r>
              <a:rPr lang="en-US" sz="1800" dirty="0" smtClean="0">
                <a:solidFill>
                  <a:schemeClr val="accent1"/>
                </a:solidFill>
              </a:rPr>
              <a:t>, </a:t>
            </a:r>
            <a:r>
              <a:rPr lang="en-US" sz="1800" dirty="0" err="1" smtClean="0">
                <a:solidFill>
                  <a:schemeClr val="accent1"/>
                </a:solidFill>
              </a:rPr>
              <a:t>vừa</a:t>
            </a:r>
            <a:r>
              <a:rPr lang="en-US" sz="1800" dirty="0" smtClean="0">
                <a:solidFill>
                  <a:schemeClr val="accent1"/>
                </a:solidFill>
              </a:rPr>
              <a:t> </a:t>
            </a:r>
            <a:r>
              <a:rPr lang="en-US" sz="1800" dirty="0" err="1" smtClean="0">
                <a:solidFill>
                  <a:schemeClr val="accent1"/>
                </a:solidFill>
              </a:rPr>
              <a:t>tiếp</a:t>
            </a:r>
            <a:r>
              <a:rPr lang="en-US" sz="1800" dirty="0" smtClean="0">
                <a:solidFill>
                  <a:schemeClr val="accent1"/>
                </a:solidFill>
              </a:rPr>
              <a:t> </a:t>
            </a:r>
            <a:r>
              <a:rPr lang="en-US" sz="1800" dirty="0" err="1" smtClean="0">
                <a:solidFill>
                  <a:schemeClr val="accent1"/>
                </a:solidFill>
              </a:rPr>
              <a:t>thu</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hoa</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loại</a:t>
            </a:r>
            <a:r>
              <a:rPr lang="en-US" sz="1800" dirty="0" smtClean="0">
                <a:solidFill>
                  <a:schemeClr val="accent1"/>
                </a:solidFill>
              </a:rPr>
              <a:t> </a:t>
            </a:r>
            <a:r>
              <a:rPr lang="en-US" sz="1800" dirty="0" err="1" smtClean="0">
                <a:solidFill>
                  <a:schemeClr val="accent1"/>
                </a:solidFill>
              </a:rPr>
              <a:t>để</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thực</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nền</a:t>
            </a:r>
            <a:r>
              <a:rPr lang="en-US" sz="1800" dirty="0" smtClean="0">
                <a:solidFill>
                  <a:schemeClr val="accent1"/>
                </a:solidFill>
              </a:rPr>
              <a:t> </a:t>
            </a:r>
            <a:r>
              <a:rPr lang="en-US" sz="1800" dirty="0" err="1" smtClean="0">
                <a:solidFill>
                  <a:schemeClr val="accent1"/>
                </a:solidFill>
              </a:rPr>
              <a:t>tảng</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nguồn</a:t>
            </a:r>
            <a:r>
              <a:rPr lang="en-US" sz="1800" dirty="0" smtClean="0">
                <a:solidFill>
                  <a:schemeClr val="accent1"/>
                </a:solidFill>
              </a:rPr>
              <a:t> </a:t>
            </a:r>
            <a:r>
              <a:rPr lang="en-US" sz="1800" dirty="0" err="1" smtClean="0">
                <a:solidFill>
                  <a:schemeClr val="accent1"/>
                </a:solidFill>
              </a:rPr>
              <a:t>lực</a:t>
            </a:r>
            <a:r>
              <a:rPr lang="en-US" sz="1800" dirty="0" smtClean="0">
                <a:solidFill>
                  <a:schemeClr val="accent1"/>
                </a:solidFill>
              </a:rPr>
              <a:t> </a:t>
            </a:r>
            <a:r>
              <a:rPr lang="en-US" sz="1800" dirty="0" err="1" smtClean="0">
                <a:solidFill>
                  <a:schemeClr val="accent1"/>
                </a:solidFill>
              </a:rPr>
              <a:t>nội</a:t>
            </a:r>
            <a:r>
              <a:rPr lang="en-US" sz="1800" dirty="0" smtClean="0">
                <a:solidFill>
                  <a:schemeClr val="accent1"/>
                </a:solidFill>
              </a:rPr>
              <a:t> </a:t>
            </a:r>
            <a:r>
              <a:rPr lang="en-US" sz="1800" dirty="0" err="1" smtClean="0">
                <a:solidFill>
                  <a:schemeClr val="accent1"/>
                </a:solidFill>
              </a:rPr>
              <a:t>sinh</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lực</a:t>
            </a:r>
            <a:r>
              <a:rPr lang="en-US" sz="1800" dirty="0" smtClean="0">
                <a:solidFill>
                  <a:schemeClr val="accent1"/>
                </a:solidFill>
              </a:rPr>
              <a:t> </a:t>
            </a:r>
            <a:r>
              <a:rPr lang="en-US" sz="1800" dirty="0" err="1" smtClean="0">
                <a:solidFill>
                  <a:schemeClr val="accent1"/>
                </a:solidFill>
              </a:rPr>
              <a:t>đột</a:t>
            </a:r>
            <a:r>
              <a:rPr lang="en-US" sz="1800" dirty="0" smtClean="0">
                <a:solidFill>
                  <a:schemeClr val="accent1"/>
                </a:solidFill>
              </a:rPr>
              <a:t> </a:t>
            </a:r>
            <a:r>
              <a:rPr lang="en-US" sz="1800" dirty="0" err="1" smtClean="0">
                <a:solidFill>
                  <a:schemeClr val="accent1"/>
                </a:solidFill>
              </a:rPr>
              <a:t>phá</a:t>
            </a:r>
            <a:r>
              <a:rPr lang="en-US" sz="1800" dirty="0" smtClean="0">
                <a:solidFill>
                  <a:schemeClr val="accent1"/>
                </a:solidFill>
              </a:rPr>
              <a:t> </a:t>
            </a:r>
            <a:r>
              <a:rPr lang="en-US" sz="1800" dirty="0" err="1" smtClean="0">
                <a:solidFill>
                  <a:schemeClr val="accent1"/>
                </a:solidFill>
              </a:rPr>
              <a:t>cho</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kinh</a:t>
            </a:r>
            <a:r>
              <a:rPr lang="en-US" sz="1800" dirty="0" smtClean="0">
                <a:solidFill>
                  <a:schemeClr val="accent1"/>
                </a:solidFill>
              </a:rPr>
              <a:t> </a:t>
            </a:r>
            <a:r>
              <a:rPr lang="en-US" sz="1800" dirty="0" err="1" smtClean="0">
                <a:solidFill>
                  <a:schemeClr val="accent1"/>
                </a:solidFill>
              </a:rPr>
              <a:t>tế</a:t>
            </a:r>
            <a:r>
              <a:rPr lang="en-US" sz="1800" dirty="0" smtClean="0">
                <a:solidFill>
                  <a:schemeClr val="accent1"/>
                </a:solidFill>
              </a:rPr>
              <a:t> -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nhập</a:t>
            </a:r>
            <a:r>
              <a:rPr lang="en-US" sz="1800" dirty="0" smtClean="0">
                <a:solidFill>
                  <a:schemeClr val="accent1"/>
                </a:solidFill>
              </a:rPr>
              <a:t> </a:t>
            </a:r>
            <a:r>
              <a:rPr lang="en-US" sz="1800" dirty="0" err="1" smtClean="0">
                <a:solidFill>
                  <a:schemeClr val="accent1"/>
                </a:solidFill>
              </a:rPr>
              <a:t>quốc</a:t>
            </a:r>
            <a:r>
              <a:rPr lang="en-US" sz="1800" dirty="0" smtClean="0">
                <a:solidFill>
                  <a:schemeClr val="accent1"/>
                </a:solidFill>
              </a:rPr>
              <a:t> </a:t>
            </a:r>
            <a:r>
              <a:rPr lang="en-US" sz="1800" dirty="0" err="1" smtClean="0">
                <a:solidFill>
                  <a:schemeClr val="accent1"/>
                </a:solidFill>
              </a:rPr>
              <a:t>tế</a:t>
            </a:r>
            <a:r>
              <a:rPr lang="en-US" sz="1800" dirty="0" smtClean="0">
                <a:solidFill>
                  <a:schemeClr val="accent1"/>
                </a:solidFill>
              </a:rPr>
              <a:t>.</a:t>
            </a:r>
            <a:endParaRPr lang="en-US" sz="3100" dirty="0">
              <a:latin typeface="Arial" panose="020B0604020202020204" pitchFamily="34" charset="0"/>
              <a:cs typeface="Arial" panose="020B0604020202020204" pitchFamily="34" charset="0"/>
            </a:endParaRPr>
          </a:p>
          <a:p>
            <a:pPr marL="0" indent="0">
              <a:buNone/>
            </a:pPr>
            <a:endParaRPr lang="en-US" sz="3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17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normAutofit fontScale="92500" lnSpcReduction="10000"/>
          </a:bodyPr>
          <a:lstStyle/>
          <a:p>
            <a:r>
              <a:rPr lang="en-US" b="1" dirty="0">
                <a:solidFill>
                  <a:schemeClr val="accent1"/>
                </a:solidFill>
              </a:rPr>
              <a:t>1</a:t>
            </a:r>
            <a:r>
              <a:rPr lang="en-US" b="1" dirty="0" smtClean="0">
                <a:solidFill>
                  <a:schemeClr val="accent1"/>
                </a:solidFill>
              </a:rPr>
              <a:t>. </a:t>
            </a:r>
            <a:r>
              <a:rPr lang="en-US" b="1" dirty="0" err="1" smtClean="0">
                <a:solidFill>
                  <a:schemeClr val="accent1"/>
                </a:solidFill>
              </a:rPr>
              <a:t>Quan</a:t>
            </a:r>
            <a:r>
              <a:rPr lang="en-US" b="1" dirty="0" smtClean="0">
                <a:solidFill>
                  <a:schemeClr val="accent1"/>
                </a:solidFill>
              </a:rPr>
              <a:t> </a:t>
            </a:r>
            <a:r>
              <a:rPr lang="en-US" b="1" dirty="0" err="1" smtClean="0">
                <a:solidFill>
                  <a:schemeClr val="accent1"/>
                </a:solidFill>
              </a:rPr>
              <a:t>điểm</a:t>
            </a:r>
            <a:r>
              <a:rPr lang="en-US" b="1" dirty="0" smtClean="0">
                <a:solidFill>
                  <a:schemeClr val="accent1"/>
                </a:solidFill>
              </a:rPr>
              <a:t> </a:t>
            </a:r>
            <a:r>
              <a:rPr lang="en-US" b="1" dirty="0" err="1" smtClean="0">
                <a:solidFill>
                  <a:schemeClr val="accent1"/>
                </a:solidFill>
              </a:rPr>
              <a:t>chỉ</a:t>
            </a:r>
            <a:r>
              <a:rPr lang="en-US" b="1" dirty="0" smtClean="0">
                <a:solidFill>
                  <a:schemeClr val="accent1"/>
                </a:solidFill>
              </a:rPr>
              <a:t> </a:t>
            </a:r>
            <a:r>
              <a:rPr lang="en-US" b="1" dirty="0" err="1" smtClean="0">
                <a:solidFill>
                  <a:schemeClr val="accent1"/>
                </a:solidFill>
              </a:rPr>
              <a:t>đạo</a:t>
            </a:r>
            <a:r>
              <a:rPr lang="en-US" b="1" dirty="0" smtClean="0">
                <a:solidFill>
                  <a:schemeClr val="accent1"/>
                </a:solidFill>
              </a:rPr>
              <a:t> </a:t>
            </a:r>
            <a:r>
              <a:rPr lang="en-US" b="1" dirty="0" err="1" smtClean="0">
                <a:solidFill>
                  <a:schemeClr val="accent1"/>
                </a:solidFill>
              </a:rPr>
              <a:t>của</a:t>
            </a:r>
            <a:r>
              <a:rPr lang="en-US" b="1" dirty="0" smtClean="0">
                <a:solidFill>
                  <a:schemeClr val="accent1"/>
                </a:solidFill>
              </a:rPr>
              <a:t> </a:t>
            </a:r>
            <a:r>
              <a:rPr lang="en-US" b="1" dirty="0" err="1" smtClean="0">
                <a:solidFill>
                  <a:schemeClr val="accent1"/>
                </a:solidFill>
              </a:rPr>
              <a:t>Đảng</a:t>
            </a:r>
            <a:r>
              <a:rPr lang="en-US" b="1" dirty="0" smtClean="0">
                <a:solidFill>
                  <a:schemeClr val="accent1"/>
                </a:solidFill>
              </a:rPr>
              <a:t> </a:t>
            </a:r>
            <a:r>
              <a:rPr lang="en-US" b="1" dirty="0" err="1" smtClean="0">
                <a:solidFill>
                  <a:schemeClr val="accent1"/>
                </a:solidFill>
              </a:rPr>
              <a:t>bộ</a:t>
            </a:r>
            <a:r>
              <a:rPr lang="en-US" b="1" dirty="0" smtClean="0">
                <a:solidFill>
                  <a:schemeClr val="accent1"/>
                </a:solidFill>
              </a:rPr>
              <a:t> </a:t>
            </a:r>
            <a:r>
              <a:rPr lang="en-US" b="1" dirty="0" err="1" smtClean="0">
                <a:solidFill>
                  <a:schemeClr val="accent1"/>
                </a:solidFill>
              </a:rPr>
              <a:t>tỉnh</a:t>
            </a:r>
            <a:r>
              <a:rPr lang="en-US" b="1" dirty="0" smtClean="0">
                <a:solidFill>
                  <a:schemeClr val="accent1"/>
                </a:solidFill>
              </a:rPr>
              <a:t> </a:t>
            </a:r>
            <a:r>
              <a:rPr lang="en-US" b="1" dirty="0" err="1" smtClean="0">
                <a:solidFill>
                  <a:schemeClr val="accent1"/>
                </a:solidFill>
              </a:rPr>
              <a:t>sau</a:t>
            </a:r>
            <a:r>
              <a:rPr lang="en-US" b="1" dirty="0" smtClean="0">
                <a:solidFill>
                  <a:schemeClr val="accent1"/>
                </a:solidFill>
              </a:rPr>
              <a:t> </a:t>
            </a:r>
            <a:r>
              <a:rPr lang="en-US" b="1" dirty="0" err="1" smtClean="0">
                <a:solidFill>
                  <a:schemeClr val="accent1"/>
                </a:solidFill>
              </a:rPr>
              <a:t>ngày</a:t>
            </a:r>
            <a:r>
              <a:rPr lang="en-US" b="1" dirty="0" smtClean="0">
                <a:solidFill>
                  <a:schemeClr val="accent1"/>
                </a:solidFill>
              </a:rPr>
              <a:t> </a:t>
            </a:r>
            <a:r>
              <a:rPr lang="en-US" b="1" dirty="0" err="1" smtClean="0">
                <a:solidFill>
                  <a:schemeClr val="accent1"/>
                </a:solidFill>
              </a:rPr>
              <a:t>tỉnh</a:t>
            </a:r>
            <a:r>
              <a:rPr lang="en-US" b="1" dirty="0" smtClean="0">
                <a:solidFill>
                  <a:schemeClr val="accent1"/>
                </a:solidFill>
              </a:rPr>
              <a:t> </a:t>
            </a:r>
            <a:r>
              <a:rPr lang="en-US" b="1" dirty="0" err="1" smtClean="0">
                <a:solidFill>
                  <a:schemeClr val="accent1"/>
                </a:solidFill>
              </a:rPr>
              <a:t>nhà</a:t>
            </a:r>
            <a:r>
              <a:rPr lang="en-US" b="1" dirty="0" smtClean="0">
                <a:solidFill>
                  <a:schemeClr val="accent1"/>
                </a:solidFill>
              </a:rPr>
              <a:t> </a:t>
            </a:r>
            <a:r>
              <a:rPr lang="en-US" b="1" dirty="0" err="1" smtClean="0">
                <a:solidFill>
                  <a:schemeClr val="accent1"/>
                </a:solidFill>
              </a:rPr>
              <a:t>lập</a:t>
            </a:r>
            <a:r>
              <a:rPr lang="en-US" b="1" dirty="0" smtClean="0">
                <a:solidFill>
                  <a:schemeClr val="accent1"/>
                </a:solidFill>
              </a:rPr>
              <a:t> </a:t>
            </a:r>
            <a:r>
              <a:rPr lang="en-US" b="1" dirty="0" err="1" smtClean="0">
                <a:solidFill>
                  <a:schemeClr val="accent1"/>
                </a:solidFill>
              </a:rPr>
              <a:t>lại</a:t>
            </a:r>
            <a:endParaRPr lang="en-US" b="1" dirty="0" smtClean="0">
              <a:solidFill>
                <a:schemeClr val="accent1"/>
              </a:solidFill>
            </a:endParaRPr>
          </a:p>
          <a:p>
            <a:pPr algn="just">
              <a:lnSpc>
                <a:spcPct val="100000"/>
              </a:lnSpc>
              <a:spcBef>
                <a:spcPts val="600"/>
              </a:spcBef>
              <a:spcAft>
                <a:spcPts val="600"/>
              </a:spcAft>
            </a:pPr>
            <a:r>
              <a:rPr lang="en-US" sz="1800" dirty="0" err="1" smtClean="0">
                <a:solidFill>
                  <a:schemeClr val="accent1"/>
                </a:solidFill>
              </a:rPr>
              <a:t>Nghị</a:t>
            </a:r>
            <a:r>
              <a:rPr lang="en-US" sz="1800" dirty="0" smtClean="0">
                <a:solidFill>
                  <a:schemeClr val="accent1"/>
                </a:solidFill>
              </a:rPr>
              <a:t> </a:t>
            </a:r>
            <a:r>
              <a:rPr lang="en-US" sz="1800" dirty="0" err="1" smtClean="0">
                <a:solidFill>
                  <a:schemeClr val="accent1"/>
                </a:solidFill>
              </a:rPr>
              <a:t>quyết</a:t>
            </a:r>
            <a:r>
              <a:rPr lang="en-US" sz="1800" dirty="0" smtClean="0">
                <a:solidFill>
                  <a:schemeClr val="accent1"/>
                </a:solidFill>
              </a:rPr>
              <a:t> </a:t>
            </a:r>
            <a:r>
              <a:rPr lang="en-US" sz="1800" dirty="0" err="1" smtClean="0">
                <a:solidFill>
                  <a:schemeClr val="accent1"/>
                </a:solidFill>
              </a:rPr>
              <a:t>Đại</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đại</a:t>
            </a:r>
            <a:r>
              <a:rPr lang="en-US" sz="1800" dirty="0" smtClean="0">
                <a:solidFill>
                  <a:schemeClr val="accent1"/>
                </a:solidFill>
              </a:rPr>
              <a:t> </a:t>
            </a:r>
            <a:r>
              <a:rPr lang="en-US" sz="1800" dirty="0" err="1" smtClean="0">
                <a:solidFill>
                  <a:schemeClr val="accent1"/>
                </a:solidFill>
              </a:rPr>
              <a:t>biểu</a:t>
            </a:r>
            <a:r>
              <a:rPr lang="en-US" sz="1800" dirty="0" smtClean="0">
                <a:solidFill>
                  <a:schemeClr val="accent1"/>
                </a:solidFill>
              </a:rPr>
              <a:t> </a:t>
            </a:r>
            <a:r>
              <a:rPr lang="en-US" sz="1800" dirty="0" err="1" smtClean="0">
                <a:solidFill>
                  <a:schemeClr val="accent1"/>
                </a:solidFill>
              </a:rPr>
              <a:t>tỉnh</a:t>
            </a:r>
            <a:r>
              <a:rPr lang="en-US" sz="1800" dirty="0" smtClean="0">
                <a:solidFill>
                  <a:schemeClr val="accent1"/>
                </a:solidFill>
              </a:rPr>
              <a:t> </a:t>
            </a:r>
            <a:r>
              <a:rPr lang="en-US" sz="1800" dirty="0" err="1" smtClean="0">
                <a:solidFill>
                  <a:schemeClr val="accent1"/>
                </a:solidFill>
              </a:rPr>
              <a:t>Quảng</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lần</a:t>
            </a:r>
            <a:r>
              <a:rPr lang="en-US" sz="1800" dirty="0" smtClean="0">
                <a:solidFill>
                  <a:schemeClr val="accent1"/>
                </a:solidFill>
              </a:rPr>
              <a:t> </a:t>
            </a:r>
            <a:r>
              <a:rPr lang="en-US" sz="1800" dirty="0" err="1" smtClean="0">
                <a:solidFill>
                  <a:schemeClr val="accent1"/>
                </a:solidFill>
              </a:rPr>
              <a:t>thứ</a:t>
            </a:r>
            <a:r>
              <a:rPr lang="en-US" sz="1800" dirty="0" smtClean="0">
                <a:solidFill>
                  <a:schemeClr val="accent1"/>
                </a:solidFill>
              </a:rPr>
              <a:t> XI </a:t>
            </a:r>
            <a:r>
              <a:rPr lang="en-US" sz="1800" dirty="0" err="1" smtClean="0">
                <a:solidFill>
                  <a:schemeClr val="accent1"/>
                </a:solidFill>
              </a:rPr>
              <a:t>và</a:t>
            </a:r>
            <a:r>
              <a:rPr lang="en-US" sz="1800" dirty="0" smtClean="0">
                <a:solidFill>
                  <a:schemeClr val="accent1"/>
                </a:solidFill>
              </a:rPr>
              <a:t> XII: </a:t>
            </a:r>
            <a:r>
              <a:rPr lang="en-US" sz="1800" dirty="0" err="1" smtClean="0">
                <a:solidFill>
                  <a:schemeClr val="accent1"/>
                </a:solidFill>
              </a:rPr>
              <a:t>Kết</a:t>
            </a:r>
            <a:r>
              <a:rPr lang="en-US" sz="1800" dirty="0" smtClean="0">
                <a:solidFill>
                  <a:schemeClr val="accent1"/>
                </a:solidFill>
              </a:rPr>
              <a:t> </a:t>
            </a:r>
            <a:r>
              <a:rPr lang="en-US" sz="1800" dirty="0" err="1" smtClean="0">
                <a:solidFill>
                  <a:schemeClr val="accent1"/>
                </a:solidFill>
              </a:rPr>
              <a:t>hợp</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các</a:t>
            </a:r>
            <a:r>
              <a:rPr lang="en-US" sz="1800" dirty="0" smtClean="0">
                <a:solidFill>
                  <a:schemeClr val="accent1"/>
                </a:solidFill>
              </a:rPr>
              <a:t> </a:t>
            </a:r>
            <a:r>
              <a:rPr lang="en-US" sz="1800" dirty="0" err="1" smtClean="0">
                <a:solidFill>
                  <a:schemeClr val="accent1"/>
                </a:solidFill>
              </a:rPr>
              <a:t>thiết</a:t>
            </a:r>
            <a:r>
              <a:rPr lang="en-US" sz="1800" dirty="0" smtClean="0">
                <a:solidFill>
                  <a:schemeClr val="accent1"/>
                </a:solidFill>
              </a:rPr>
              <a:t> </a:t>
            </a:r>
            <a:r>
              <a:rPr lang="en-US" sz="1800" dirty="0" err="1" smtClean="0">
                <a:solidFill>
                  <a:schemeClr val="accent1"/>
                </a:solidFill>
              </a:rPr>
              <a:t>chế</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nhà</a:t>
            </a:r>
            <a:r>
              <a:rPr lang="en-US" sz="1800" dirty="0" smtClean="0">
                <a:solidFill>
                  <a:schemeClr val="accent1"/>
                </a:solidFill>
              </a:rPr>
              <a:t> </a:t>
            </a:r>
            <a:r>
              <a:rPr lang="en-US" sz="1800" dirty="0" err="1" smtClean="0">
                <a:solidFill>
                  <a:schemeClr val="accent1"/>
                </a:solidFill>
              </a:rPr>
              <a:t>nước</a:t>
            </a:r>
            <a:r>
              <a:rPr lang="en-US" sz="1800" dirty="0" smtClean="0">
                <a:solidFill>
                  <a:schemeClr val="accent1"/>
                </a:solidFill>
              </a:rPr>
              <a:t> </a:t>
            </a:r>
            <a:r>
              <a:rPr lang="en-US" sz="1800" dirty="0" err="1" smtClean="0">
                <a:solidFill>
                  <a:schemeClr val="accent1"/>
                </a:solidFill>
              </a:rPr>
              <a:t>với</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rộng</a:t>
            </a:r>
            <a:r>
              <a:rPr lang="en-US" sz="1800" dirty="0" smtClean="0">
                <a:solidFill>
                  <a:schemeClr val="accent1"/>
                </a:solidFill>
              </a:rPr>
              <a:t> </a:t>
            </a:r>
            <a:r>
              <a:rPr lang="en-US" sz="1800" dirty="0" err="1" smtClean="0">
                <a:solidFill>
                  <a:schemeClr val="accent1"/>
                </a:solidFill>
              </a:rPr>
              <a:t>rãi</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quần</a:t>
            </a:r>
            <a:r>
              <a:rPr lang="en-US" sz="1800" dirty="0" smtClean="0">
                <a:solidFill>
                  <a:schemeClr val="accent1"/>
                </a:solidFill>
              </a:rPr>
              <a:t> </a:t>
            </a:r>
            <a:r>
              <a:rPr lang="en-US" sz="1800" dirty="0" err="1" smtClean="0">
                <a:solidFill>
                  <a:schemeClr val="accent1"/>
                </a:solidFill>
              </a:rPr>
              <a:t>chúng</a:t>
            </a:r>
            <a:r>
              <a:rPr lang="en-US" sz="1800" dirty="0" smtClean="0">
                <a:solidFill>
                  <a:schemeClr val="accent1"/>
                </a:solidFill>
              </a:rPr>
              <a:t>. </a:t>
            </a:r>
            <a:r>
              <a:rPr lang="en-US" sz="1800" dirty="0" err="1" smtClean="0">
                <a:solidFill>
                  <a:schemeClr val="accent1"/>
                </a:solidFill>
              </a:rPr>
              <a:t>Bảo</a:t>
            </a:r>
            <a:r>
              <a:rPr lang="en-US" sz="1800" dirty="0" smtClean="0">
                <a:solidFill>
                  <a:schemeClr val="accent1"/>
                </a:solidFill>
              </a:rPr>
              <a:t> </a:t>
            </a:r>
            <a:r>
              <a:rPr lang="en-US" sz="1800" dirty="0" err="1" smtClean="0">
                <a:solidFill>
                  <a:schemeClr val="accent1"/>
                </a:solidFill>
              </a:rPr>
              <a:t>tồn</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huy</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truyền</a:t>
            </a:r>
            <a:r>
              <a:rPr lang="en-US" sz="1800" dirty="0" smtClean="0">
                <a:solidFill>
                  <a:schemeClr val="accent1"/>
                </a:solidFill>
              </a:rPr>
              <a:t> </a:t>
            </a:r>
            <a:r>
              <a:rPr lang="en-US" sz="1800" dirty="0" err="1" smtClean="0">
                <a:solidFill>
                  <a:schemeClr val="accent1"/>
                </a:solidFill>
              </a:rPr>
              <a:t>thống</a:t>
            </a:r>
            <a:r>
              <a:rPr lang="en-US" sz="1800" dirty="0" smtClean="0">
                <a:solidFill>
                  <a:schemeClr val="accent1"/>
                </a:solidFill>
              </a:rPr>
              <a:t> </a:t>
            </a:r>
            <a:r>
              <a:rPr lang="en-US" sz="1800" dirty="0" err="1" smtClean="0">
                <a:solidFill>
                  <a:schemeClr val="accent1"/>
                </a:solidFill>
              </a:rPr>
              <a:t>tốt</a:t>
            </a:r>
            <a:r>
              <a:rPr lang="en-US" sz="1800" dirty="0" smtClean="0">
                <a:solidFill>
                  <a:schemeClr val="accent1"/>
                </a:solidFill>
              </a:rPr>
              <a:t> </a:t>
            </a:r>
            <a:r>
              <a:rPr lang="en-US" sz="1800" dirty="0" err="1" smtClean="0">
                <a:solidFill>
                  <a:schemeClr val="accent1"/>
                </a:solidFill>
              </a:rPr>
              <a:t>đẹp</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tộc</a:t>
            </a:r>
            <a:r>
              <a:rPr lang="en-US" sz="1800" dirty="0" smtClean="0">
                <a:solidFill>
                  <a:schemeClr val="accent1"/>
                </a:solidFill>
              </a:rPr>
              <a:t>. </a:t>
            </a:r>
          </a:p>
          <a:p>
            <a:pPr algn="just">
              <a:lnSpc>
                <a:spcPct val="100000"/>
              </a:lnSpc>
              <a:spcBef>
                <a:spcPts val="600"/>
              </a:spcBef>
              <a:spcAft>
                <a:spcPts val="600"/>
              </a:spcAft>
            </a:pPr>
            <a:r>
              <a:rPr lang="en-US" sz="1800" dirty="0" err="1" smtClean="0">
                <a:solidFill>
                  <a:schemeClr val="accent1"/>
                </a:solidFill>
              </a:rPr>
              <a:t>Hoạt</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hướng</a:t>
            </a:r>
            <a:r>
              <a:rPr lang="en-US" sz="1800" dirty="0" smtClean="0">
                <a:solidFill>
                  <a:schemeClr val="accent1"/>
                </a:solidFill>
              </a:rPr>
              <a:t> </a:t>
            </a:r>
            <a:r>
              <a:rPr lang="en-US" sz="1800" dirty="0" err="1" smtClean="0">
                <a:solidFill>
                  <a:schemeClr val="accent1"/>
                </a:solidFill>
              </a:rPr>
              <a:t>về</a:t>
            </a:r>
            <a:r>
              <a:rPr lang="en-US" sz="1800" dirty="0" smtClean="0">
                <a:solidFill>
                  <a:schemeClr val="accent1"/>
                </a:solidFill>
              </a:rPr>
              <a:t> </a:t>
            </a:r>
            <a:r>
              <a:rPr lang="en-US" sz="1800" dirty="0" err="1" smtClean="0">
                <a:solidFill>
                  <a:schemeClr val="accent1"/>
                </a:solidFill>
              </a:rPr>
              <a:t>cơ</a:t>
            </a:r>
            <a:r>
              <a:rPr lang="en-US" sz="1800" dirty="0" smtClean="0">
                <a:solidFill>
                  <a:schemeClr val="accent1"/>
                </a:solidFill>
              </a:rPr>
              <a:t> </a:t>
            </a:r>
            <a:r>
              <a:rPr lang="en-US" sz="1800" dirty="0" err="1" smtClean="0">
                <a:solidFill>
                  <a:schemeClr val="accent1"/>
                </a:solidFill>
              </a:rPr>
              <a:t>sở</a:t>
            </a:r>
            <a:r>
              <a:rPr lang="en-US" sz="1800" dirty="0" smtClean="0">
                <a:solidFill>
                  <a:schemeClr val="accent1"/>
                </a:solidFill>
              </a:rPr>
              <a:t>, </a:t>
            </a:r>
            <a:r>
              <a:rPr lang="en-US" sz="1800" dirty="0" err="1" smtClean="0">
                <a:solidFill>
                  <a:schemeClr val="accent1"/>
                </a:solidFill>
              </a:rPr>
              <a:t>chú</a:t>
            </a:r>
            <a:r>
              <a:rPr lang="en-US" sz="1800" dirty="0" smtClean="0">
                <a:solidFill>
                  <a:schemeClr val="accent1"/>
                </a:solidFill>
              </a:rPr>
              <a:t> </a:t>
            </a:r>
            <a:r>
              <a:rPr lang="en-US" sz="1800" dirty="0" err="1" smtClean="0">
                <a:solidFill>
                  <a:schemeClr val="accent1"/>
                </a:solidFill>
              </a:rPr>
              <a:t>trọng</a:t>
            </a:r>
            <a:r>
              <a:rPr lang="en-US" sz="1800" dirty="0" smtClean="0">
                <a:solidFill>
                  <a:schemeClr val="accent1"/>
                </a:solidFill>
              </a:rPr>
              <a:t> </a:t>
            </a:r>
            <a:r>
              <a:rPr lang="en-US" sz="1800" dirty="0" err="1" smtClean="0">
                <a:solidFill>
                  <a:schemeClr val="accent1"/>
                </a:solidFill>
              </a:rPr>
              <a:t>những</a:t>
            </a:r>
            <a:r>
              <a:rPr lang="en-US" sz="1800" dirty="0" smtClean="0">
                <a:solidFill>
                  <a:schemeClr val="accent1"/>
                </a:solidFill>
              </a:rPr>
              <a:t> </a:t>
            </a:r>
            <a:r>
              <a:rPr lang="en-US" sz="1800" dirty="0" err="1" smtClean="0">
                <a:solidFill>
                  <a:schemeClr val="accent1"/>
                </a:solidFill>
              </a:rPr>
              <a:t>vùng</a:t>
            </a:r>
            <a:r>
              <a:rPr lang="en-US" sz="1800" dirty="0" smtClean="0">
                <a:solidFill>
                  <a:schemeClr val="accent1"/>
                </a:solidFill>
              </a:rPr>
              <a:t> </a:t>
            </a:r>
            <a:r>
              <a:rPr lang="en-US" sz="1800" dirty="0" err="1" smtClean="0">
                <a:solidFill>
                  <a:schemeClr val="accent1"/>
                </a:solidFill>
              </a:rPr>
              <a:t>xa</a:t>
            </a:r>
            <a:r>
              <a:rPr lang="en-US" sz="1800" dirty="0" smtClean="0">
                <a:solidFill>
                  <a:schemeClr val="accent1"/>
                </a:solidFill>
              </a:rPr>
              <a:t> </a:t>
            </a:r>
            <a:r>
              <a:rPr lang="en-US" sz="1800" dirty="0" err="1" smtClean="0">
                <a:solidFill>
                  <a:schemeClr val="accent1"/>
                </a:solidFill>
              </a:rPr>
              <a:t>xôi</a:t>
            </a:r>
            <a:r>
              <a:rPr lang="en-US" sz="1800" dirty="0" smtClean="0">
                <a:solidFill>
                  <a:schemeClr val="accent1"/>
                </a:solidFill>
              </a:rPr>
              <a:t> </a:t>
            </a:r>
            <a:r>
              <a:rPr lang="en-US" sz="1800" dirty="0" err="1" smtClean="0">
                <a:solidFill>
                  <a:schemeClr val="accent1"/>
                </a:solidFill>
              </a:rPr>
              <a:t>hẻo</a:t>
            </a:r>
            <a:r>
              <a:rPr lang="en-US" sz="1800" dirty="0" smtClean="0">
                <a:solidFill>
                  <a:schemeClr val="accent1"/>
                </a:solidFill>
              </a:rPr>
              <a:t> </a:t>
            </a:r>
            <a:r>
              <a:rPr lang="en-US" sz="1800" dirty="0" err="1" smtClean="0">
                <a:solidFill>
                  <a:schemeClr val="accent1"/>
                </a:solidFill>
              </a:rPr>
              <a:t>lánh</a:t>
            </a:r>
            <a:r>
              <a:rPr lang="en-US" sz="1800" dirty="0" smtClean="0">
                <a:solidFill>
                  <a:schemeClr val="accent1"/>
                </a:solidFill>
              </a:rPr>
              <a:t>, </a:t>
            </a:r>
            <a:r>
              <a:rPr lang="en-US" sz="1800" dirty="0" err="1" smtClean="0">
                <a:solidFill>
                  <a:schemeClr val="accent1"/>
                </a:solidFill>
              </a:rPr>
              <a:t>vùng</a:t>
            </a:r>
            <a:r>
              <a:rPr lang="en-US" sz="1800" dirty="0" smtClean="0">
                <a:solidFill>
                  <a:schemeClr val="accent1"/>
                </a:solidFill>
              </a:rPr>
              <a:t> </a:t>
            </a:r>
            <a:r>
              <a:rPr lang="en-US" sz="1800" dirty="0" err="1" smtClean="0">
                <a:solidFill>
                  <a:schemeClr val="accent1"/>
                </a:solidFill>
              </a:rPr>
              <a:t>núi</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vùng</a:t>
            </a:r>
            <a:r>
              <a:rPr lang="en-US" sz="1800" dirty="0" smtClean="0">
                <a:solidFill>
                  <a:schemeClr val="accent1"/>
                </a:solidFill>
              </a:rPr>
              <a:t> </a:t>
            </a:r>
            <a:r>
              <a:rPr lang="en-US" sz="1800" dirty="0" err="1" smtClean="0">
                <a:solidFill>
                  <a:schemeClr val="accent1"/>
                </a:solidFill>
              </a:rPr>
              <a:t>biển</a:t>
            </a:r>
            <a:r>
              <a:rPr lang="en-US" sz="1800" dirty="0" smtClean="0">
                <a:solidFill>
                  <a:schemeClr val="accent1"/>
                </a:solidFill>
              </a:rPr>
              <a:t>. </a:t>
            </a:r>
          </a:p>
          <a:p>
            <a:pPr algn="just">
              <a:lnSpc>
                <a:spcPct val="100000"/>
              </a:lnSpc>
              <a:spcBef>
                <a:spcPts val="600"/>
              </a:spcBef>
              <a:spcAft>
                <a:spcPts val="600"/>
              </a:spcAft>
            </a:pPr>
            <a:r>
              <a:rPr lang="en-US" sz="1800" dirty="0" err="1" smtClean="0">
                <a:solidFill>
                  <a:schemeClr val="accent1"/>
                </a:solidFill>
              </a:rPr>
              <a:t>Chăm</a:t>
            </a:r>
            <a:r>
              <a:rPr lang="en-US" sz="1800" dirty="0" smtClean="0">
                <a:solidFill>
                  <a:schemeClr val="accent1"/>
                </a:solidFill>
              </a:rPr>
              <a:t> </a:t>
            </a:r>
            <a:r>
              <a:rPr lang="en-US" sz="1800" dirty="0" err="1" smtClean="0">
                <a:solidFill>
                  <a:schemeClr val="accent1"/>
                </a:solidFill>
              </a:rPr>
              <a:t>sóc</a:t>
            </a:r>
            <a:r>
              <a:rPr lang="en-US" sz="1800" dirty="0" smtClean="0">
                <a:solidFill>
                  <a:schemeClr val="accent1"/>
                </a:solidFill>
              </a:rPr>
              <a:t>, </a:t>
            </a:r>
            <a:r>
              <a:rPr lang="en-US" sz="1800" dirty="0" err="1" smtClean="0">
                <a:solidFill>
                  <a:schemeClr val="accent1"/>
                </a:solidFill>
              </a:rPr>
              <a:t>bồi</a:t>
            </a:r>
            <a:r>
              <a:rPr lang="en-US" sz="1800" dirty="0" smtClean="0">
                <a:solidFill>
                  <a:schemeClr val="accent1"/>
                </a:solidFill>
              </a:rPr>
              <a:t> </a:t>
            </a:r>
            <a:r>
              <a:rPr lang="en-US" sz="1800" dirty="0" err="1" smtClean="0">
                <a:solidFill>
                  <a:schemeClr val="accent1"/>
                </a:solidFill>
              </a:rPr>
              <a:t>dưỡng</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huy</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tố</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với</a:t>
            </a:r>
            <a:r>
              <a:rPr lang="en-US" sz="1800" dirty="0" smtClean="0">
                <a:solidFill>
                  <a:schemeClr val="accent1"/>
                </a:solidFill>
              </a:rPr>
              <a:t> </a:t>
            </a:r>
            <a:r>
              <a:rPr lang="en-US" sz="1800" dirty="0" err="1" smtClean="0">
                <a:solidFill>
                  <a:schemeClr val="accent1"/>
                </a:solidFill>
              </a:rPr>
              <a:t>tư</a:t>
            </a:r>
            <a:r>
              <a:rPr lang="en-US" sz="1800" dirty="0" smtClean="0">
                <a:solidFill>
                  <a:schemeClr val="accent1"/>
                </a:solidFill>
              </a:rPr>
              <a:t> </a:t>
            </a:r>
            <a:r>
              <a:rPr lang="en-US" sz="1800" dirty="0" err="1" smtClean="0">
                <a:solidFill>
                  <a:schemeClr val="accent1"/>
                </a:solidFill>
              </a:rPr>
              <a:t>cách</a:t>
            </a:r>
            <a:r>
              <a:rPr lang="en-US" sz="1800" dirty="0" smtClean="0">
                <a:solidFill>
                  <a:schemeClr val="accent1"/>
                </a:solidFill>
              </a:rPr>
              <a:t> </a:t>
            </a:r>
            <a:r>
              <a:rPr lang="en-US" sz="1800" dirty="0" err="1" smtClean="0">
                <a:solidFill>
                  <a:schemeClr val="accent1"/>
                </a:solidFill>
              </a:rPr>
              <a:t>vừa</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lực</a:t>
            </a:r>
            <a:r>
              <a:rPr lang="en-US" sz="1800" dirty="0" smtClean="0">
                <a:solidFill>
                  <a:schemeClr val="accent1"/>
                </a:solidFill>
              </a:rPr>
              <a:t>, </a:t>
            </a:r>
            <a:r>
              <a:rPr lang="en-US" sz="1800" dirty="0" err="1" smtClean="0">
                <a:solidFill>
                  <a:schemeClr val="accent1"/>
                </a:solidFill>
              </a:rPr>
              <a:t>vừa</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mục</a:t>
            </a:r>
            <a:r>
              <a:rPr lang="en-US" sz="1800" dirty="0" smtClean="0">
                <a:solidFill>
                  <a:schemeClr val="accent1"/>
                </a:solidFill>
              </a:rPr>
              <a:t> </a:t>
            </a:r>
            <a:r>
              <a:rPr lang="en-US" sz="1800" dirty="0" err="1" smtClean="0">
                <a:solidFill>
                  <a:schemeClr val="accent1"/>
                </a:solidFill>
              </a:rPr>
              <a:t>tiêu</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cách</a:t>
            </a:r>
            <a:r>
              <a:rPr lang="en-US" sz="1800" dirty="0" smtClean="0">
                <a:solidFill>
                  <a:schemeClr val="accent1"/>
                </a:solidFill>
              </a:rPr>
              <a:t> </a:t>
            </a:r>
            <a:r>
              <a:rPr lang="en-US" sz="1800" dirty="0" err="1" smtClean="0">
                <a:solidFill>
                  <a:schemeClr val="accent1"/>
                </a:solidFill>
              </a:rPr>
              <a:t>mạng</a:t>
            </a:r>
            <a:r>
              <a:rPr lang="en-US" sz="1800" dirty="0" smtClean="0">
                <a:solidFill>
                  <a:schemeClr val="accent1"/>
                </a:solidFill>
              </a:rPr>
              <a:t>; </a:t>
            </a:r>
          </a:p>
          <a:p>
            <a:pPr algn="just">
              <a:lnSpc>
                <a:spcPct val="100000"/>
              </a:lnSpc>
              <a:spcBef>
                <a:spcPts val="600"/>
              </a:spcBef>
              <a:spcAft>
                <a:spcPts val="600"/>
              </a:spcAft>
            </a:pPr>
            <a:r>
              <a:rPr lang="en-US" sz="1800" dirty="0" err="1" smtClean="0">
                <a:solidFill>
                  <a:schemeClr val="accent1"/>
                </a:solidFill>
              </a:rPr>
              <a:t>Đẩy</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các</a:t>
            </a:r>
            <a:r>
              <a:rPr lang="en-US" sz="1800" dirty="0" smtClean="0">
                <a:solidFill>
                  <a:schemeClr val="accent1"/>
                </a:solidFill>
              </a:rPr>
              <a:t> </a:t>
            </a:r>
            <a:r>
              <a:rPr lang="en-US" sz="1800" dirty="0" err="1" smtClean="0">
                <a:solidFill>
                  <a:schemeClr val="accent1"/>
                </a:solidFill>
              </a:rPr>
              <a:t>hoạt</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nghệ</a:t>
            </a:r>
            <a:r>
              <a:rPr lang="en-US" sz="1800" dirty="0" smtClean="0">
                <a:solidFill>
                  <a:schemeClr val="accent1"/>
                </a:solidFill>
              </a:rPr>
              <a:t>, </a:t>
            </a:r>
            <a:r>
              <a:rPr lang="en-US" sz="1800" dirty="0" err="1" smtClean="0">
                <a:solidFill>
                  <a:schemeClr val="accent1"/>
                </a:solidFill>
              </a:rPr>
              <a:t>thông</a:t>
            </a:r>
            <a:r>
              <a:rPr lang="en-US" sz="1800" dirty="0" smtClean="0">
                <a:solidFill>
                  <a:schemeClr val="accent1"/>
                </a:solidFill>
              </a:rPr>
              <a:t> tin </a:t>
            </a:r>
            <a:r>
              <a:rPr lang="en-US" sz="1800" dirty="0" err="1" smtClean="0">
                <a:solidFill>
                  <a:schemeClr val="accent1"/>
                </a:solidFill>
              </a:rPr>
              <a:t>báo</a:t>
            </a:r>
            <a:r>
              <a:rPr lang="en-US" sz="1800" dirty="0" smtClean="0">
                <a:solidFill>
                  <a:schemeClr val="accent1"/>
                </a:solidFill>
              </a:rPr>
              <a:t> </a:t>
            </a:r>
            <a:r>
              <a:rPr lang="en-US" sz="1800" dirty="0" err="1" smtClean="0">
                <a:solidFill>
                  <a:schemeClr val="accent1"/>
                </a:solidFill>
              </a:rPr>
              <a:t>chí</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các</a:t>
            </a:r>
            <a:r>
              <a:rPr lang="en-US" sz="1800" dirty="0" smtClean="0">
                <a:solidFill>
                  <a:schemeClr val="accent1"/>
                </a:solidFill>
              </a:rPr>
              <a:t> </a:t>
            </a:r>
            <a:r>
              <a:rPr lang="en-US" sz="1800" dirty="0" err="1" smtClean="0">
                <a:solidFill>
                  <a:schemeClr val="accent1"/>
                </a:solidFill>
              </a:rPr>
              <a:t>loại</a:t>
            </a:r>
            <a:r>
              <a:rPr lang="en-US" sz="1800" dirty="0" smtClean="0">
                <a:solidFill>
                  <a:schemeClr val="accent1"/>
                </a:solidFill>
              </a:rPr>
              <a:t> </a:t>
            </a:r>
            <a:r>
              <a:rPr lang="en-US" sz="1800" dirty="0" err="1" smtClean="0">
                <a:solidFill>
                  <a:schemeClr val="accent1"/>
                </a:solidFill>
              </a:rPr>
              <a:t>hình</a:t>
            </a:r>
            <a:r>
              <a:rPr lang="en-US" sz="1800" dirty="0" smtClean="0">
                <a:solidFill>
                  <a:schemeClr val="accent1"/>
                </a:solidFill>
              </a:rPr>
              <a:t> </a:t>
            </a:r>
            <a:r>
              <a:rPr lang="en-US" sz="1800" dirty="0" err="1" smtClean="0">
                <a:solidFill>
                  <a:schemeClr val="accent1"/>
                </a:solidFill>
              </a:rPr>
              <a:t>nghệ</a:t>
            </a:r>
            <a:r>
              <a:rPr lang="en-US" sz="1800" dirty="0" smtClean="0">
                <a:solidFill>
                  <a:schemeClr val="accent1"/>
                </a:solidFill>
              </a:rPr>
              <a:t> </a:t>
            </a:r>
            <a:r>
              <a:rPr lang="en-US" sz="1800" dirty="0" err="1" smtClean="0">
                <a:solidFill>
                  <a:schemeClr val="accent1"/>
                </a:solidFill>
              </a:rPr>
              <a:t>thuật</a:t>
            </a:r>
            <a:r>
              <a:rPr lang="en-US" sz="1800" dirty="0" smtClean="0">
                <a:solidFill>
                  <a:schemeClr val="accent1"/>
                </a:solidFill>
              </a:rPr>
              <a:t>, </a:t>
            </a:r>
            <a:r>
              <a:rPr lang="en-US" sz="1800" dirty="0" err="1" smtClean="0">
                <a:solidFill>
                  <a:schemeClr val="accent1"/>
                </a:solidFill>
              </a:rPr>
              <a:t>nhằm</a:t>
            </a:r>
            <a:r>
              <a:rPr lang="en-US" sz="1800" dirty="0" smtClean="0">
                <a:solidFill>
                  <a:schemeClr val="accent1"/>
                </a:solidFill>
              </a:rPr>
              <a:t> </a:t>
            </a:r>
            <a:r>
              <a:rPr lang="en-US" sz="1800" dirty="0" err="1" smtClean="0">
                <a:solidFill>
                  <a:schemeClr val="accent1"/>
                </a:solidFill>
              </a:rPr>
              <a:t>từng</a:t>
            </a:r>
            <a:r>
              <a:rPr lang="en-US" sz="1800" dirty="0" smtClean="0">
                <a:solidFill>
                  <a:schemeClr val="accent1"/>
                </a:solidFill>
              </a:rPr>
              <a:t> </a:t>
            </a:r>
            <a:r>
              <a:rPr lang="en-US" sz="1800" dirty="0" err="1" smtClean="0">
                <a:solidFill>
                  <a:schemeClr val="accent1"/>
                </a:solidFill>
              </a:rPr>
              <a:t>bước</a:t>
            </a:r>
            <a:r>
              <a:rPr lang="en-US" sz="1800" dirty="0" smtClean="0">
                <a:solidFill>
                  <a:schemeClr val="accent1"/>
                </a:solidFill>
              </a:rPr>
              <a:t> </a:t>
            </a:r>
            <a:r>
              <a:rPr lang="en-US" sz="1800" dirty="0" err="1" smtClean="0">
                <a:solidFill>
                  <a:schemeClr val="accent1"/>
                </a:solidFill>
              </a:rPr>
              <a:t>tạo</a:t>
            </a:r>
            <a:r>
              <a:rPr lang="en-US" sz="1800" dirty="0" smtClean="0">
                <a:solidFill>
                  <a:schemeClr val="accent1"/>
                </a:solidFill>
              </a:rPr>
              <a:t> </a:t>
            </a:r>
            <a:r>
              <a:rPr lang="en-US" sz="1800" dirty="0" err="1" smtClean="0">
                <a:solidFill>
                  <a:schemeClr val="accent1"/>
                </a:solidFill>
              </a:rPr>
              <a:t>lập</a:t>
            </a:r>
            <a:r>
              <a:rPr lang="en-US" sz="1800" dirty="0" smtClean="0">
                <a:solidFill>
                  <a:schemeClr val="accent1"/>
                </a:solidFill>
              </a:rPr>
              <a:t> </a:t>
            </a:r>
            <a:r>
              <a:rPr lang="en-US" sz="1800" dirty="0" err="1" smtClean="0">
                <a:solidFill>
                  <a:schemeClr val="accent1"/>
                </a:solidFill>
              </a:rPr>
              <a:t>cuộc</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lành</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tiến</a:t>
            </a:r>
            <a:r>
              <a:rPr lang="en-US" sz="1800" dirty="0" smtClean="0">
                <a:solidFill>
                  <a:schemeClr val="accent1"/>
                </a:solidFill>
              </a:rPr>
              <a:t> </a:t>
            </a:r>
            <a:r>
              <a:rPr lang="en-US" sz="1800" dirty="0" err="1" smtClean="0">
                <a:solidFill>
                  <a:schemeClr val="accent1"/>
                </a:solidFill>
              </a:rPr>
              <a:t>bộ</a:t>
            </a:r>
            <a:r>
              <a:rPr lang="en-US" sz="1800" dirty="0" smtClean="0">
                <a:solidFill>
                  <a:schemeClr val="accent1"/>
                </a:solidFill>
              </a:rPr>
              <a:t>. </a:t>
            </a:r>
            <a:r>
              <a:rPr lang="en-US" sz="1800" dirty="0" err="1" smtClean="0">
                <a:solidFill>
                  <a:schemeClr val="accent1"/>
                </a:solidFill>
              </a:rPr>
              <a:t>Kết</a:t>
            </a:r>
            <a:r>
              <a:rPr lang="en-US" sz="1800" dirty="0" smtClean="0">
                <a:solidFill>
                  <a:schemeClr val="accent1"/>
                </a:solidFill>
              </a:rPr>
              <a:t> </a:t>
            </a:r>
            <a:r>
              <a:rPr lang="en-US" sz="1800" dirty="0" err="1" smtClean="0">
                <a:solidFill>
                  <a:schemeClr val="accent1"/>
                </a:solidFill>
              </a:rPr>
              <a:t>hợp</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truyền</a:t>
            </a:r>
            <a:r>
              <a:rPr lang="en-US" sz="1800" dirty="0" smtClean="0">
                <a:solidFill>
                  <a:schemeClr val="accent1"/>
                </a:solidFill>
              </a:rPr>
              <a:t> </a:t>
            </a:r>
            <a:r>
              <a:rPr lang="en-US" sz="1800" dirty="0" err="1" smtClean="0">
                <a:solidFill>
                  <a:schemeClr val="accent1"/>
                </a:solidFill>
              </a:rPr>
              <a:t>thống</a:t>
            </a:r>
            <a:r>
              <a:rPr lang="en-US" sz="1800" dirty="0" smtClean="0">
                <a:solidFill>
                  <a:schemeClr val="accent1"/>
                </a:solidFill>
              </a:rPr>
              <a:t> </a:t>
            </a:r>
            <a:r>
              <a:rPr lang="en-US" sz="1800" dirty="0" err="1" smtClean="0">
                <a:solidFill>
                  <a:schemeClr val="accent1"/>
                </a:solidFill>
              </a:rPr>
              <a:t>với</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hiện</a:t>
            </a:r>
            <a:r>
              <a:rPr lang="en-US" sz="1800" dirty="0" smtClean="0">
                <a:solidFill>
                  <a:schemeClr val="accent1"/>
                </a:solidFill>
              </a:rPr>
              <a:t> </a:t>
            </a:r>
            <a:r>
              <a:rPr lang="en-US" sz="1800" dirty="0" err="1" smtClean="0">
                <a:solidFill>
                  <a:schemeClr val="accent1"/>
                </a:solidFill>
              </a:rPr>
              <a:t>đại</a:t>
            </a:r>
            <a:r>
              <a:rPr lang="en-US" sz="1800" dirty="0" smtClean="0">
                <a:solidFill>
                  <a:schemeClr val="accent1"/>
                </a:solidFill>
              </a:rPr>
              <a:t>, </a:t>
            </a:r>
            <a:r>
              <a:rPr lang="en-US" sz="1800" dirty="0" err="1" smtClean="0">
                <a:solidFill>
                  <a:schemeClr val="accent1"/>
                </a:solidFill>
              </a:rPr>
              <a:t>tiếp</a:t>
            </a:r>
            <a:r>
              <a:rPr lang="en-US" sz="1800" dirty="0" smtClean="0">
                <a:solidFill>
                  <a:schemeClr val="accent1"/>
                </a:solidFill>
              </a:rPr>
              <a:t> </a:t>
            </a:r>
            <a:r>
              <a:rPr lang="en-US" sz="1800" dirty="0" err="1" smtClean="0">
                <a:solidFill>
                  <a:schemeClr val="accent1"/>
                </a:solidFill>
              </a:rPr>
              <a:t>thu</a:t>
            </a:r>
            <a:r>
              <a:rPr lang="en-US" sz="1800" dirty="0" smtClean="0">
                <a:solidFill>
                  <a:schemeClr val="accent1"/>
                </a:solidFill>
              </a:rPr>
              <a:t> </a:t>
            </a:r>
            <a:r>
              <a:rPr lang="en-US" sz="1800" dirty="0" err="1" smtClean="0">
                <a:solidFill>
                  <a:schemeClr val="accent1"/>
                </a:solidFill>
              </a:rPr>
              <a:t>có</a:t>
            </a:r>
            <a:r>
              <a:rPr lang="en-US" sz="1800" dirty="0" smtClean="0">
                <a:solidFill>
                  <a:schemeClr val="accent1"/>
                </a:solidFill>
              </a:rPr>
              <a:t> </a:t>
            </a:r>
            <a:r>
              <a:rPr lang="en-US" sz="1800" dirty="0" err="1" smtClean="0">
                <a:solidFill>
                  <a:schemeClr val="accent1"/>
                </a:solidFill>
              </a:rPr>
              <a:t>chọn</a:t>
            </a:r>
            <a:r>
              <a:rPr lang="en-US" sz="1800" dirty="0" smtClean="0">
                <a:solidFill>
                  <a:schemeClr val="accent1"/>
                </a:solidFill>
              </a:rPr>
              <a:t> </a:t>
            </a:r>
            <a:r>
              <a:rPr lang="en-US" sz="1800" dirty="0" err="1" smtClean="0">
                <a:solidFill>
                  <a:schemeClr val="accent1"/>
                </a:solidFill>
              </a:rPr>
              <a:t>lọc</a:t>
            </a:r>
            <a:r>
              <a:rPr lang="en-US" sz="1800" dirty="0" smtClean="0">
                <a:solidFill>
                  <a:schemeClr val="accent1"/>
                </a:solidFill>
              </a:rPr>
              <a:t> </a:t>
            </a:r>
            <a:r>
              <a:rPr lang="en-US" sz="1800" dirty="0" err="1" smtClean="0">
                <a:solidFill>
                  <a:schemeClr val="accent1"/>
                </a:solidFill>
              </a:rPr>
              <a:t>những</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hoa</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loại</a:t>
            </a:r>
            <a:r>
              <a:rPr lang="en-US" sz="1800" dirty="0" smtClean="0">
                <a:solidFill>
                  <a:schemeClr val="accent1"/>
                </a:solidFill>
              </a:rPr>
              <a:t>”.</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a:ln w="0"/>
                <a:solidFill>
                  <a:schemeClr val="accent1"/>
                </a:solidFill>
                <a:effectLst>
                  <a:outerShdw blurRad="38100" dist="25400" dir="5400000" algn="ctr" rotWithShape="0">
                    <a:srgbClr val="6E747A">
                      <a:alpha val="43000"/>
                    </a:srgbClr>
                  </a:outerShdw>
                </a:effectLst>
              </a:rPr>
              <a:t>Phần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thứ</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hệ</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thực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tiễn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về</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công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tác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xây</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dựng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hóa</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Quảng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r>
              <a:rPr lang="en-US" b="1" dirty="0" smtClean="0">
                <a:ln w="0"/>
                <a:solidFill>
                  <a:schemeClr val="accent1"/>
                </a:solidFill>
                <a:effectLst>
                  <a:outerShdw blurRad="38100" dist="25400" dir="5400000" algn="ctr" rotWithShape="0">
                    <a:srgbClr val="6E747A">
                      <a:alpha val="43000"/>
                    </a:srgbClr>
                  </a:outerShdw>
                </a:effectLst>
              </a:rPr>
              <a:t>2</a:t>
            </a:r>
            <a:r>
              <a:rPr lang="vi-VN" b="1" dirty="0" smtClean="0">
                <a:ln w="0"/>
                <a:solidFill>
                  <a:schemeClr val="accent1"/>
                </a:solidFill>
                <a:effectLst>
                  <a:outerShdw blurRad="38100" dist="25400" dir="5400000" algn="ctr" rotWithShape="0">
                    <a:srgbClr val="6E747A">
                      <a:alpha val="43000"/>
                    </a:srgbClr>
                  </a:outerShdw>
                </a:effectLst>
              </a:rPr>
              <a:t>. </a:t>
            </a:r>
            <a:r>
              <a:rPr lang="vi-VN" b="1" dirty="0">
                <a:ln w="0"/>
                <a:solidFill>
                  <a:schemeClr val="accent1"/>
                </a:solidFill>
                <a:effectLst>
                  <a:outerShdw blurRad="38100" dist="25400" dir="5400000" algn="ctr" rotWithShape="0">
                    <a:srgbClr val="6E747A">
                      <a:alpha val="43000"/>
                    </a:srgbClr>
                  </a:outerShdw>
                </a:effectLst>
              </a:rPr>
              <a:t>Văn </a:t>
            </a:r>
            <a:r>
              <a:rPr lang="vi-VN" b="1" dirty="0" smtClean="0">
                <a:ln w="0"/>
                <a:solidFill>
                  <a:schemeClr val="accent1"/>
                </a:solidFill>
                <a:effectLst>
                  <a:outerShdw blurRad="38100" dist="25400" dir="5400000" algn="ctr" rotWithShape="0">
                    <a:srgbClr val="6E747A">
                      <a:alpha val="43000"/>
                    </a:srgbClr>
                  </a:outerShdw>
                </a:effectLst>
              </a:rPr>
              <a:t>hóa </a:t>
            </a:r>
            <a:r>
              <a:rPr lang="vi-VN" b="1" dirty="0">
                <a:ln w="0"/>
                <a:solidFill>
                  <a:schemeClr val="accent1"/>
                </a:solidFill>
                <a:effectLst>
                  <a:outerShdw blurRad="38100" dist="25400" dir="5400000" algn="ctr" rotWithShape="0">
                    <a:srgbClr val="6E747A">
                      <a:alpha val="43000"/>
                    </a:srgbClr>
                  </a:outerShdw>
                </a:effectLst>
              </a:rPr>
              <a:t>Quảng Trị sau 30 năm</a:t>
            </a:r>
          </a:p>
          <a:p>
            <a:r>
              <a:rPr lang="vi-VN" dirty="0" smtClean="0"/>
              <a:t/>
            </a:r>
            <a:br>
              <a:rPr lang="vi-VN" dirty="0" smtClean="0"/>
            </a:br>
            <a:r>
              <a:rPr lang="vi-VN" dirty="0" smtClean="0"/>
              <a:t/>
            </a:r>
            <a:br>
              <a:rPr lang="vi-VN" dirty="0" smtClean="0"/>
            </a:br>
            <a:r>
              <a:rPr lang="vi-VN" sz="3200" dirty="0" smtClean="0"/>
              <a:t/>
            </a:r>
            <a:br>
              <a:rPr lang="vi-VN" sz="3200" dirty="0" smtClean="0"/>
            </a:br>
            <a:endParaRPr lang="en-US" sz="3200" b="1" dirty="0">
              <a:ln w="0"/>
              <a:solidFill>
                <a:schemeClr val="accent1"/>
              </a:solidFill>
              <a:effectLst>
                <a:outerShdw blurRad="38100" dist="25400" dir="5400000" algn="ctr" rotWithShape="0">
                  <a:srgbClr val="6E747A">
                    <a:alpha val="43000"/>
                  </a:srgbClr>
                </a:outerShdw>
              </a:effectLst>
            </a:endParaRPr>
          </a:p>
        </p:txBody>
      </p:sp>
      <p:pic>
        <p:nvPicPr>
          <p:cNvPr id="4" name="Picture 3" descr="30.4.qtr.jpg"/>
          <p:cNvPicPr>
            <a:picLocks noChangeAspect="1"/>
          </p:cNvPicPr>
          <p:nvPr/>
        </p:nvPicPr>
        <p:blipFill>
          <a:blip r:embed="rId2"/>
          <a:stretch>
            <a:fillRect/>
          </a:stretch>
        </p:blipFill>
        <p:spPr>
          <a:xfrm>
            <a:off x="900068" y="2224647"/>
            <a:ext cx="3309179" cy="2472859"/>
          </a:xfrm>
          <a:prstGeom prst="rect">
            <a:avLst/>
          </a:prstGeom>
        </p:spPr>
      </p:pic>
      <p:pic>
        <p:nvPicPr>
          <p:cNvPr id="5" name="Picture 4" descr="arieuphing.jpg"/>
          <p:cNvPicPr>
            <a:picLocks noChangeAspect="1"/>
          </p:cNvPicPr>
          <p:nvPr/>
        </p:nvPicPr>
        <p:blipFill>
          <a:blip r:embed="rId3"/>
          <a:stretch>
            <a:fillRect/>
          </a:stretch>
        </p:blipFill>
        <p:spPr>
          <a:xfrm>
            <a:off x="4344024" y="2187387"/>
            <a:ext cx="4387600" cy="2515557"/>
          </a:xfrm>
          <a:prstGeom prst="rect">
            <a:avLst/>
          </a:prstGeom>
        </p:spPr>
      </p:pic>
    </p:spTree>
    <p:extLst>
      <p:ext uri="{BB962C8B-B14F-4D97-AF65-F5344CB8AC3E}">
        <p14:creationId xmlns:p14="http://schemas.microsoft.com/office/powerpoint/2010/main" val="24612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lstStyle/>
          <a:p>
            <a:r>
              <a:rPr lang="en-US" sz="2400" b="1" dirty="0" smtClean="0">
                <a:ln w="0"/>
                <a:solidFill>
                  <a:schemeClr val="accent1"/>
                </a:solidFill>
                <a:effectLst>
                  <a:outerShdw blurRad="38100" dist="25400" dir="5400000" algn="ctr" rotWithShape="0">
                    <a:srgbClr val="6E747A">
                      <a:alpha val="43000"/>
                    </a:srgbClr>
                  </a:outerShdw>
                </a:effectLst>
              </a:rPr>
              <a:t>2</a:t>
            </a:r>
            <a:r>
              <a:rPr lang="vi-VN" sz="2400" b="1" dirty="0" smtClean="0">
                <a:ln w="0"/>
                <a:solidFill>
                  <a:schemeClr val="accent1"/>
                </a:solidFill>
                <a:effectLst>
                  <a:outerShdw blurRad="38100" dist="25400" dir="5400000" algn="ctr" rotWithShape="0">
                    <a:srgbClr val="6E747A">
                      <a:alpha val="43000"/>
                    </a:srgbClr>
                  </a:outerShdw>
                </a:effectLst>
              </a:rPr>
              <a:t>. Văn hóa Quảng Trị sau 30 năm</a:t>
            </a:r>
            <a:endParaRPr lang="en-US" sz="2400" b="1" dirty="0" smtClean="0">
              <a:ln w="0"/>
              <a:solidFill>
                <a:schemeClr val="accent1"/>
              </a:solidFill>
              <a:effectLst>
                <a:outerShdw blurRad="38100" dist="25400" dir="5400000" algn="ctr" rotWithShape="0">
                  <a:srgbClr val="6E747A">
                    <a:alpha val="43000"/>
                  </a:srgbClr>
                </a:outerShdw>
              </a:effectLst>
            </a:endParaRPr>
          </a:p>
          <a:p>
            <a:endParaRPr lang="vi-VN" b="1" dirty="0" smtClean="0">
              <a:ln w="0"/>
              <a:solidFill>
                <a:schemeClr val="accent1"/>
              </a:solidFill>
              <a:effectLst>
                <a:outerShdw blurRad="38100" dist="25400" dir="5400000" algn="ctr" rotWithShape="0">
                  <a:srgbClr val="6E747A">
                    <a:alpha val="43000"/>
                  </a:srgbClr>
                </a:outerShdw>
              </a:effectLst>
            </a:endParaRPr>
          </a:p>
          <a:p>
            <a:endParaRPr lang="en-US" dirty="0"/>
          </a:p>
        </p:txBody>
      </p:sp>
      <p:pic>
        <p:nvPicPr>
          <p:cNvPr id="4" name="Picture 3" descr="thanh-co-quang-tri-15720b.jpg"/>
          <p:cNvPicPr>
            <a:picLocks noChangeAspect="1"/>
          </p:cNvPicPr>
          <p:nvPr/>
        </p:nvPicPr>
        <p:blipFill>
          <a:blip r:embed="rId2"/>
          <a:stretch>
            <a:fillRect/>
          </a:stretch>
        </p:blipFill>
        <p:spPr>
          <a:xfrm>
            <a:off x="616045" y="2598085"/>
            <a:ext cx="4083609" cy="2296646"/>
          </a:xfrm>
          <a:prstGeom prst="rect">
            <a:avLst/>
          </a:prstGeom>
        </p:spPr>
      </p:pic>
      <p:pic>
        <p:nvPicPr>
          <p:cNvPr id="5" name="Picture 4" descr="locations_1440663820_e514c86c13d0fc8d2508345e02e3e800.jpg"/>
          <p:cNvPicPr>
            <a:picLocks noChangeAspect="1"/>
          </p:cNvPicPr>
          <p:nvPr/>
        </p:nvPicPr>
        <p:blipFill>
          <a:blip r:embed="rId3" cstate="print"/>
          <a:stretch>
            <a:fillRect/>
          </a:stretch>
        </p:blipFill>
        <p:spPr>
          <a:xfrm>
            <a:off x="5038166" y="2557970"/>
            <a:ext cx="3585882" cy="2398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lstStyle/>
          <a:p>
            <a:r>
              <a:rPr lang="en-US" sz="2400" b="1" dirty="0" smtClean="0">
                <a:ln w="0"/>
                <a:solidFill>
                  <a:schemeClr val="accent1"/>
                </a:solidFill>
                <a:effectLst>
                  <a:outerShdw blurRad="38100" dist="25400" dir="5400000" algn="ctr" rotWithShape="0">
                    <a:srgbClr val="6E747A">
                      <a:alpha val="43000"/>
                    </a:srgbClr>
                  </a:outerShdw>
                </a:effectLst>
              </a:rPr>
              <a:t>2</a:t>
            </a:r>
            <a:r>
              <a:rPr lang="vi-VN" sz="2400" b="1" dirty="0" smtClean="0">
                <a:ln w="0"/>
                <a:solidFill>
                  <a:schemeClr val="accent1"/>
                </a:solidFill>
                <a:effectLst>
                  <a:outerShdw blurRad="38100" dist="25400" dir="5400000" algn="ctr" rotWithShape="0">
                    <a:srgbClr val="6E747A">
                      <a:alpha val="43000"/>
                    </a:srgbClr>
                  </a:outerShdw>
                </a:effectLst>
              </a:rPr>
              <a:t>. Văn hóa Quảng Trị sau 30 năm</a:t>
            </a:r>
            <a:endParaRPr lang="en-US" sz="2400" b="1" dirty="0" smtClean="0">
              <a:ln w="0"/>
              <a:solidFill>
                <a:schemeClr val="accent1"/>
              </a:solidFill>
              <a:effectLst>
                <a:outerShdw blurRad="38100" dist="25400" dir="5400000" algn="ctr" rotWithShape="0">
                  <a:srgbClr val="6E747A">
                    <a:alpha val="43000"/>
                  </a:srgbClr>
                </a:outerShdw>
              </a:effectLst>
            </a:endParaRPr>
          </a:p>
          <a:p>
            <a:endParaRPr lang="en-US" dirty="0"/>
          </a:p>
        </p:txBody>
      </p:sp>
      <p:pic>
        <p:nvPicPr>
          <p:cNvPr id="4" name="Picture 3" descr="dia-dao-vinh-moc-08.jpg"/>
          <p:cNvPicPr>
            <a:picLocks noChangeAspect="1"/>
          </p:cNvPicPr>
          <p:nvPr/>
        </p:nvPicPr>
        <p:blipFill>
          <a:blip r:embed="rId2" cstate="print"/>
          <a:stretch>
            <a:fillRect/>
          </a:stretch>
        </p:blipFill>
        <p:spPr>
          <a:xfrm>
            <a:off x="340659" y="2459433"/>
            <a:ext cx="4041322" cy="2901462"/>
          </a:xfrm>
          <a:prstGeom prst="rect">
            <a:avLst/>
          </a:prstGeom>
        </p:spPr>
      </p:pic>
      <p:pic>
        <p:nvPicPr>
          <p:cNvPr id="5" name="Picture 4" descr="tham-quan-5-1485842189800.jpg"/>
          <p:cNvPicPr>
            <a:picLocks noChangeAspect="1"/>
          </p:cNvPicPr>
          <p:nvPr/>
        </p:nvPicPr>
        <p:blipFill>
          <a:blip r:embed="rId3"/>
          <a:stretch>
            <a:fillRect/>
          </a:stretch>
        </p:blipFill>
        <p:spPr>
          <a:xfrm>
            <a:off x="4446747" y="2420471"/>
            <a:ext cx="4320734" cy="2875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lstStyle/>
          <a:p>
            <a:r>
              <a:rPr lang="en-US" sz="2400" b="1" dirty="0" smtClean="0">
                <a:ln w="0"/>
                <a:solidFill>
                  <a:schemeClr val="accent1"/>
                </a:solidFill>
                <a:effectLst>
                  <a:outerShdw blurRad="38100" dist="25400" dir="5400000" algn="ctr" rotWithShape="0">
                    <a:srgbClr val="6E747A">
                      <a:alpha val="43000"/>
                    </a:srgbClr>
                  </a:outerShdw>
                </a:effectLst>
              </a:rPr>
              <a:t>2</a:t>
            </a:r>
            <a:r>
              <a:rPr lang="vi-VN" sz="2400" b="1" dirty="0" smtClean="0">
                <a:ln w="0"/>
                <a:solidFill>
                  <a:schemeClr val="accent1"/>
                </a:solidFill>
                <a:effectLst>
                  <a:outerShdw blurRad="38100" dist="25400" dir="5400000" algn="ctr" rotWithShape="0">
                    <a:srgbClr val="6E747A">
                      <a:alpha val="43000"/>
                    </a:srgbClr>
                  </a:outerShdw>
                </a:effectLst>
              </a:rPr>
              <a:t>. Văn hóa Quảng Trị sau 30 năm</a:t>
            </a:r>
            <a:endParaRPr lang="en-US" sz="2400" b="1" dirty="0" smtClean="0">
              <a:ln w="0"/>
              <a:solidFill>
                <a:schemeClr val="accent1"/>
              </a:solidFill>
              <a:effectLst>
                <a:outerShdw blurRad="38100" dist="25400" dir="5400000" algn="ctr" rotWithShape="0">
                  <a:srgbClr val="6E747A">
                    <a:alpha val="43000"/>
                  </a:srgbClr>
                </a:outerShdw>
              </a:effectLst>
            </a:endParaRP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dirty="0"/>
          </a:p>
        </p:txBody>
      </p:sp>
      <p:pic>
        <p:nvPicPr>
          <p:cNvPr id="4" name="Picture 3" descr="Hình 3.jpg"/>
          <p:cNvPicPr>
            <a:picLocks noChangeAspect="1"/>
          </p:cNvPicPr>
          <p:nvPr/>
        </p:nvPicPr>
        <p:blipFill>
          <a:blip r:embed="rId2"/>
          <a:stretch>
            <a:fillRect/>
          </a:stretch>
        </p:blipFill>
        <p:spPr>
          <a:xfrm>
            <a:off x="979713" y="2314576"/>
            <a:ext cx="6975567" cy="3785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lstStyle/>
          <a:p>
            <a:r>
              <a:rPr lang="en-US" sz="2400" b="1" dirty="0" smtClean="0">
                <a:ln w="0"/>
                <a:solidFill>
                  <a:schemeClr val="accent1"/>
                </a:solidFill>
                <a:effectLst>
                  <a:outerShdw blurRad="38100" dist="25400" dir="5400000" algn="ctr" rotWithShape="0">
                    <a:srgbClr val="6E747A">
                      <a:alpha val="43000"/>
                    </a:srgbClr>
                  </a:outerShdw>
                </a:effectLst>
              </a:rPr>
              <a:t>2</a:t>
            </a:r>
            <a:r>
              <a:rPr lang="vi-VN" sz="2400" b="1" dirty="0" smtClean="0">
                <a:ln w="0"/>
                <a:solidFill>
                  <a:schemeClr val="accent1"/>
                </a:solidFill>
                <a:effectLst>
                  <a:outerShdw blurRad="38100" dist="25400" dir="5400000" algn="ctr" rotWithShape="0">
                    <a:srgbClr val="6E747A">
                      <a:alpha val="43000"/>
                    </a:srgbClr>
                  </a:outerShdw>
                </a:effectLst>
              </a:rPr>
              <a:t>. Văn hóa Quảng Trị sau 30 năm</a:t>
            </a:r>
            <a:endParaRPr lang="en-US" sz="2400" b="1" dirty="0" smtClean="0">
              <a:ln w="0"/>
              <a:solidFill>
                <a:schemeClr val="accent1"/>
              </a:solidFill>
              <a:effectLst>
                <a:outerShdw blurRad="38100" dist="25400" dir="5400000" algn="ctr" rotWithShape="0">
                  <a:srgbClr val="6E747A">
                    <a:alpha val="43000"/>
                  </a:srgbClr>
                </a:outerShdw>
              </a:effectLst>
            </a:endParaRP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dirty="0"/>
          </a:p>
        </p:txBody>
      </p:sp>
      <p:pic>
        <p:nvPicPr>
          <p:cNvPr id="5" name="Picture 4" descr="Triệu phước.jpg"/>
          <p:cNvPicPr>
            <a:picLocks noChangeAspect="1"/>
          </p:cNvPicPr>
          <p:nvPr/>
        </p:nvPicPr>
        <p:blipFill>
          <a:blip r:embed="rId2"/>
          <a:stretch>
            <a:fillRect/>
          </a:stretch>
        </p:blipFill>
        <p:spPr>
          <a:xfrm>
            <a:off x="587828" y="2348047"/>
            <a:ext cx="3331030" cy="2498273"/>
          </a:xfrm>
          <a:prstGeom prst="rect">
            <a:avLst/>
          </a:prstGeom>
        </p:spPr>
      </p:pic>
      <p:pic>
        <p:nvPicPr>
          <p:cNvPr id="6" name="Picture 5" descr="19274745_1972062489697245_3503232522894273687_n.jpg"/>
          <p:cNvPicPr>
            <a:picLocks noChangeAspect="1"/>
          </p:cNvPicPr>
          <p:nvPr/>
        </p:nvPicPr>
        <p:blipFill>
          <a:blip r:embed="rId3"/>
          <a:stretch>
            <a:fillRect/>
          </a:stretch>
        </p:blipFill>
        <p:spPr>
          <a:xfrm>
            <a:off x="3995732" y="2530384"/>
            <a:ext cx="4467912" cy="231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lstStyle/>
          <a:p>
            <a:r>
              <a:rPr lang="en-US" sz="2400" b="1" dirty="0" smtClean="0">
                <a:ln w="0"/>
                <a:solidFill>
                  <a:schemeClr val="accent1"/>
                </a:solidFill>
                <a:effectLst>
                  <a:outerShdw blurRad="38100" dist="25400" dir="5400000" algn="ctr" rotWithShape="0">
                    <a:srgbClr val="6E747A">
                      <a:alpha val="43000"/>
                    </a:srgbClr>
                  </a:outerShdw>
                </a:effectLst>
              </a:rPr>
              <a:t>4</a:t>
            </a:r>
            <a:r>
              <a:rPr lang="vi-VN" sz="2400" b="1" dirty="0" smtClean="0">
                <a:ln w="0"/>
                <a:solidFill>
                  <a:schemeClr val="accent1"/>
                </a:solidFill>
                <a:effectLst>
                  <a:outerShdw blurRad="38100" dist="25400" dir="5400000" algn="ctr" rotWithShape="0">
                    <a:srgbClr val="6E747A">
                      <a:alpha val="43000"/>
                    </a:srgbClr>
                  </a:outerShdw>
                </a:effectLst>
              </a:rPr>
              <a:t>. Văn hóa Quảng Trị sau 30 nă</a:t>
            </a:r>
            <a:r>
              <a:rPr lang="en-US" sz="2400" b="1" dirty="0" smtClean="0">
                <a:ln w="0"/>
                <a:solidFill>
                  <a:schemeClr val="accent1"/>
                </a:solidFill>
                <a:effectLst>
                  <a:outerShdw blurRad="38100" dist="25400" dir="5400000" algn="ctr" rotWithShape="0">
                    <a:srgbClr val="6E747A">
                      <a:alpha val="43000"/>
                    </a:srgbClr>
                  </a:outerShdw>
                </a:effectLst>
              </a:rPr>
              <a:t>m</a:t>
            </a: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dirty="0"/>
          </a:p>
        </p:txBody>
      </p:sp>
      <p:pic>
        <p:nvPicPr>
          <p:cNvPr id="4" name="Picture 3" descr="TTVH.jpg"/>
          <p:cNvPicPr>
            <a:picLocks noChangeAspect="1"/>
          </p:cNvPicPr>
          <p:nvPr/>
        </p:nvPicPr>
        <p:blipFill>
          <a:blip r:embed="rId2"/>
          <a:stretch>
            <a:fillRect/>
          </a:stretch>
        </p:blipFill>
        <p:spPr>
          <a:xfrm>
            <a:off x="1049926" y="2335393"/>
            <a:ext cx="3511153" cy="2328047"/>
          </a:xfrm>
          <a:prstGeom prst="rect">
            <a:avLst/>
          </a:prstGeom>
        </p:spPr>
      </p:pic>
      <p:pic>
        <p:nvPicPr>
          <p:cNvPr id="5" name="Picture 4" descr="thư viện tỉnh.jpg"/>
          <p:cNvPicPr>
            <a:picLocks noChangeAspect="1"/>
          </p:cNvPicPr>
          <p:nvPr/>
        </p:nvPicPr>
        <p:blipFill>
          <a:blip r:embed="rId3"/>
          <a:stretch>
            <a:fillRect/>
          </a:stretch>
        </p:blipFill>
        <p:spPr>
          <a:xfrm>
            <a:off x="4879929" y="2296070"/>
            <a:ext cx="3230320" cy="24196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smtClean="0">
                <a:ln w="0"/>
                <a:solidFill>
                  <a:schemeClr val="accent1"/>
                </a:solidFill>
                <a:effectLst>
                  <a:outerShdw blurRad="38100" dist="25400" dir="5400000" algn="ctr" rotWithShape="0">
                    <a:srgbClr val="6E747A">
                      <a:alpha val="43000"/>
                    </a:srgbClr>
                  </a:outerShdw>
                </a:effectLst>
              </a:rPr>
              <a:t>Phần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hệ</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thực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tiễn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công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tác</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xây</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dựng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Quảng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dirty="0"/>
          </a:p>
        </p:txBody>
      </p:sp>
      <p:sp>
        <p:nvSpPr>
          <p:cNvPr id="3" name="Content Placeholder 2"/>
          <p:cNvSpPr>
            <a:spLocks noGrp="1"/>
          </p:cNvSpPr>
          <p:nvPr>
            <p:ph idx="1"/>
          </p:nvPr>
        </p:nvSpPr>
        <p:spPr/>
        <p:txBody>
          <a:bodyPr/>
          <a:lstStyle/>
          <a:p>
            <a:r>
              <a:rPr lang="en-US" b="1" dirty="0" smtClean="0">
                <a:ln w="0"/>
                <a:solidFill>
                  <a:schemeClr val="accent1"/>
                </a:solidFill>
                <a:effectLst>
                  <a:outerShdw blurRad="38100" dist="25400" dir="5400000" algn="ctr" rotWithShape="0">
                    <a:srgbClr val="6E747A">
                      <a:alpha val="43000"/>
                    </a:srgbClr>
                  </a:outerShdw>
                </a:effectLst>
              </a:rPr>
              <a:t>2</a:t>
            </a:r>
            <a:r>
              <a:rPr lang="vi-VN" b="1" dirty="0" smtClean="0">
                <a:ln w="0"/>
                <a:solidFill>
                  <a:schemeClr val="accent1"/>
                </a:solidFill>
                <a:effectLst>
                  <a:outerShdw blurRad="38100" dist="25400" dir="5400000" algn="ctr" rotWithShape="0">
                    <a:srgbClr val="6E747A">
                      <a:alpha val="43000"/>
                    </a:srgbClr>
                  </a:outerShdw>
                </a:effectLst>
              </a:rPr>
              <a:t>. Văn hóa Quảng Trị sau 30 nă</a:t>
            </a:r>
            <a:r>
              <a:rPr lang="en-US" b="1" dirty="0" smtClean="0">
                <a:ln w="0"/>
                <a:solidFill>
                  <a:schemeClr val="accent1"/>
                </a:solidFill>
                <a:effectLst>
                  <a:outerShdw blurRad="38100" dist="25400" dir="5400000" algn="ctr" rotWithShape="0">
                    <a:srgbClr val="6E747A">
                      <a:alpha val="43000"/>
                    </a:srgbClr>
                  </a:outerShdw>
                </a:effectLst>
              </a:rPr>
              <a:t>m</a:t>
            </a: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dirty="0"/>
          </a:p>
        </p:txBody>
      </p:sp>
      <p:pic>
        <p:nvPicPr>
          <p:cNvPr id="6" name="Picture 5" descr="nha thi đấu.jpg"/>
          <p:cNvPicPr>
            <a:picLocks noChangeAspect="1"/>
          </p:cNvPicPr>
          <p:nvPr/>
        </p:nvPicPr>
        <p:blipFill>
          <a:blip r:embed="rId2"/>
          <a:stretch>
            <a:fillRect/>
          </a:stretch>
        </p:blipFill>
        <p:spPr>
          <a:xfrm>
            <a:off x="1081903" y="2555148"/>
            <a:ext cx="3497325" cy="2199731"/>
          </a:xfrm>
          <a:prstGeom prst="rect">
            <a:avLst/>
          </a:prstGeom>
        </p:spPr>
      </p:pic>
      <p:pic>
        <p:nvPicPr>
          <p:cNvPr id="7" name="Picture 6" descr="Bao tang.jpg"/>
          <p:cNvPicPr>
            <a:picLocks noChangeAspect="1"/>
          </p:cNvPicPr>
          <p:nvPr/>
        </p:nvPicPr>
        <p:blipFill>
          <a:blip r:embed="rId3"/>
          <a:stretch>
            <a:fillRect/>
          </a:stretch>
        </p:blipFill>
        <p:spPr>
          <a:xfrm>
            <a:off x="4908232" y="2596651"/>
            <a:ext cx="3145091" cy="2092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a:ln w="0"/>
                <a:solidFill>
                  <a:schemeClr val="accent1"/>
                </a:solidFill>
                <a:effectLst>
                  <a:outerShdw blurRad="38100" dist="25400" dir="5400000" algn="ctr" rotWithShape="0">
                    <a:srgbClr val="6E747A">
                      <a:alpha val="43000"/>
                    </a:srgbClr>
                  </a:outerShdw>
                </a:effectLst>
              </a:rPr>
              <a:t>Phần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thứ</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hệ</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thực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tiễn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về</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công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tác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xây</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dựng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hóa</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Quảng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fontScale="25000" lnSpcReduction="20000"/>
          </a:bodyPr>
          <a:lstStyle/>
          <a:p>
            <a:pPr algn="just">
              <a:lnSpc>
                <a:spcPct val="120000"/>
              </a:lnSpc>
              <a:spcBef>
                <a:spcPts val="600"/>
              </a:spcBef>
              <a:spcAft>
                <a:spcPts val="600"/>
              </a:spcAft>
            </a:pPr>
            <a:r>
              <a:rPr lang="en-US" sz="6400" b="1" dirty="0" smtClean="0">
                <a:ln w="0"/>
                <a:solidFill>
                  <a:schemeClr val="accent1"/>
                </a:solidFill>
                <a:effectLst>
                  <a:outerShdw blurRad="38100" dist="25400" dir="5400000" algn="ctr" rotWithShape="0">
                    <a:srgbClr val="6E747A">
                      <a:alpha val="43000"/>
                    </a:srgbClr>
                  </a:outerShdw>
                </a:effectLst>
              </a:rPr>
              <a:t>3. </a:t>
            </a:r>
            <a:r>
              <a:rPr lang="vi-VN" sz="6400" b="1" dirty="0" smtClean="0">
                <a:ln w="0"/>
                <a:solidFill>
                  <a:schemeClr val="accent1"/>
                </a:solidFill>
                <a:effectLst>
                  <a:outerShdw blurRad="38100" dist="25400" dir="5400000" algn="ctr" rotWithShape="0">
                    <a:srgbClr val="6E747A">
                      <a:alpha val="43000"/>
                    </a:srgbClr>
                  </a:outerShdw>
                </a:effectLst>
              </a:rPr>
              <a:t> </a:t>
            </a:r>
            <a:r>
              <a:rPr lang="vi-VN" sz="6400" b="1" dirty="0">
                <a:ln w="0"/>
                <a:solidFill>
                  <a:schemeClr val="accent1"/>
                </a:solidFill>
                <a:effectLst>
                  <a:outerShdw blurRad="38100" dist="25400" dir="5400000" algn="ctr" rotWithShape="0">
                    <a:srgbClr val="6E747A">
                      <a:alpha val="43000"/>
                    </a:srgbClr>
                  </a:outerShdw>
                </a:effectLst>
              </a:rPr>
              <a:t>Ngành Văn hóa, Thể thao và Du lịch Quảng Trị với việc triển khai Nghị quyết Đại hội Đảng toàn quốc lân thứ XIII và Nghị quyết Đại hội tỉnh Đảng bộ lần thứ </a:t>
            </a:r>
            <a:r>
              <a:rPr lang="vi-VN" sz="6400" b="1" dirty="0" smtClean="0">
                <a:ln w="0"/>
                <a:solidFill>
                  <a:schemeClr val="accent1"/>
                </a:solidFill>
                <a:effectLst>
                  <a:outerShdw blurRad="38100" dist="25400" dir="5400000" algn="ctr" rotWithShape="0">
                    <a:srgbClr val="6E747A">
                      <a:alpha val="43000"/>
                    </a:srgbClr>
                  </a:outerShdw>
                </a:effectLst>
              </a:rPr>
              <a:t>XVII</a:t>
            </a:r>
            <a:endParaRPr lang="vi-VN" sz="6400" b="1" dirty="0">
              <a:ln w="0"/>
              <a:solidFill>
                <a:schemeClr val="accent1"/>
              </a:solidFill>
              <a:effectLst>
                <a:outerShdw blurRad="38100" dist="25400" dir="5400000" algn="ctr" rotWithShape="0">
                  <a:srgbClr val="6E747A">
                    <a:alpha val="43000"/>
                  </a:srgbClr>
                </a:outerShdw>
              </a:effectLst>
            </a:endParaRPr>
          </a:p>
          <a:p>
            <a:pPr algn="just">
              <a:lnSpc>
                <a:spcPct val="120000"/>
              </a:lnSpc>
              <a:spcBef>
                <a:spcPts val="600"/>
              </a:spcBef>
              <a:spcAft>
                <a:spcPts val="600"/>
              </a:spcAft>
            </a:pPr>
            <a:r>
              <a:rPr lang="de-DE" sz="7200" dirty="0" smtClean="0">
                <a:solidFill>
                  <a:schemeClr val="accent1"/>
                </a:solidFill>
              </a:rPr>
              <a:t>- Chú trọng đầu tư, bảo tồn, khai thác và phát huy giá trị văn hóa phi vật thể, các di tích lịch sử, văn hóa, danh thắng trên địa bàn tỉnh. Trọng tâm là q</a:t>
            </a:r>
            <a:r>
              <a:rPr lang="af-ZA" sz="7200" dirty="0" smtClean="0">
                <a:solidFill>
                  <a:schemeClr val="accent1"/>
                </a:solidFill>
              </a:rPr>
              <a:t>uy hoạch bảo quản, tu bổ, phục hồi di tích quốc gia đặc biệt...</a:t>
            </a:r>
            <a:endParaRPr lang="en-US" sz="7200" dirty="0" smtClean="0">
              <a:solidFill>
                <a:schemeClr val="accent1"/>
              </a:solidFill>
            </a:endParaRPr>
          </a:p>
          <a:p>
            <a:pPr algn="just">
              <a:lnSpc>
                <a:spcPct val="120000"/>
              </a:lnSpc>
              <a:spcBef>
                <a:spcPts val="600"/>
              </a:spcBef>
              <a:spcAft>
                <a:spcPts val="600"/>
              </a:spcAft>
            </a:pPr>
            <a:r>
              <a:rPr lang="de-DE" sz="7200" dirty="0" smtClean="0">
                <a:solidFill>
                  <a:schemeClr val="accent1"/>
                </a:solidFill>
              </a:rPr>
              <a:t>- Phát huy, đổi mới và nâng cao chất lượng các lễ hội mang nét đặc trưng riêng của Quảng Trị, triển khai thực hiện Đề án </a:t>
            </a:r>
            <a:r>
              <a:rPr lang="en-US" sz="7200" dirty="0" err="1" smtClean="0">
                <a:solidFill>
                  <a:schemeClr val="accent1"/>
                </a:solidFill>
              </a:rPr>
              <a:t>Lễ</a:t>
            </a:r>
            <a:r>
              <a:rPr lang="en-US" sz="7200" dirty="0" smtClean="0">
                <a:solidFill>
                  <a:schemeClr val="accent1"/>
                </a:solidFill>
              </a:rPr>
              <a:t> </a:t>
            </a:r>
            <a:r>
              <a:rPr lang="en-US" sz="7200" dirty="0" err="1" smtClean="0">
                <a:solidFill>
                  <a:schemeClr val="accent1"/>
                </a:solidFill>
              </a:rPr>
              <a:t>hội</a:t>
            </a:r>
            <a:r>
              <a:rPr lang="en-US" sz="7200" dirty="0" smtClean="0">
                <a:solidFill>
                  <a:schemeClr val="accent1"/>
                </a:solidFill>
              </a:rPr>
              <a:t> “V</a:t>
            </a:r>
            <a:r>
              <a:rPr lang="de-DE" sz="7200" dirty="0" smtClean="0">
                <a:solidFill>
                  <a:schemeClr val="accent1"/>
                </a:solidFill>
              </a:rPr>
              <a:t>ì Hòa </a:t>
            </a:r>
            <a:r>
              <a:rPr lang="en-US" sz="7200" dirty="0" smtClean="0">
                <a:solidFill>
                  <a:schemeClr val="accent1"/>
                </a:solidFill>
              </a:rPr>
              <a:t>b</a:t>
            </a:r>
            <a:r>
              <a:rPr lang="de-DE" sz="7200" dirty="0" smtClean="0">
                <a:solidFill>
                  <a:schemeClr val="accent1"/>
                </a:solidFill>
              </a:rPr>
              <a:t>ình</a:t>
            </a:r>
            <a:r>
              <a:rPr lang="en-US" sz="7200" dirty="0" smtClean="0">
                <a:solidFill>
                  <a:schemeClr val="accent1"/>
                </a:solidFill>
              </a:rPr>
              <a:t>”</a:t>
            </a:r>
            <a:r>
              <a:rPr lang="de-DE" sz="7200" dirty="0" smtClean="0">
                <a:solidFill>
                  <a:schemeClr val="accent1"/>
                </a:solidFill>
              </a:rPr>
              <a:t>.</a:t>
            </a:r>
            <a:endParaRPr lang="en-US" sz="7200" dirty="0" smtClean="0">
              <a:solidFill>
                <a:schemeClr val="accent1"/>
              </a:solidFill>
            </a:endParaRPr>
          </a:p>
          <a:p>
            <a:pPr>
              <a:buNone/>
            </a:pPr>
            <a:r>
              <a:rPr lang="vi-VN" dirty="0" smtClean="0"/>
              <a:t/>
            </a:r>
            <a:br>
              <a:rPr lang="vi-VN" dirty="0" smtClean="0"/>
            </a:br>
            <a:r>
              <a:rPr lang="vi-VN" dirty="0" smtClean="0"/>
              <a:t/>
            </a:r>
            <a:br>
              <a:rPr lang="vi-VN" dirty="0" smtClean="0"/>
            </a:br>
            <a:r>
              <a:rPr lang="vi-VN" sz="3200" dirty="0" smtClean="0"/>
              <a:t/>
            </a:r>
            <a:br>
              <a:rPr lang="vi-VN" sz="3200" dirty="0" smtClean="0"/>
            </a:br>
            <a:endParaRPr lang="en-US" sz="32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408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0" dirty="0" err="1">
                <a:ln w="0"/>
                <a:solidFill>
                  <a:schemeClr val="accent1"/>
                </a:solidFill>
                <a:effectLst>
                  <a:outerShdw blurRad="38100" dist="25400" dir="5400000" algn="ctr" rotWithShape="0">
                    <a:srgbClr val="6E747A">
                      <a:alpha val="43000"/>
                    </a:srgbClr>
                  </a:outerShdw>
                </a:effectLst>
              </a:rPr>
              <a:t>Nội</a:t>
            </a:r>
            <a:r>
              <a:rPr lang="en-US" spc="0" dirty="0">
                <a:ln w="0"/>
                <a:solidFill>
                  <a:schemeClr val="accent1"/>
                </a:solidFill>
                <a:effectLst>
                  <a:outerShdw blurRad="38100" dist="25400" dir="5400000" algn="ctr" rotWithShape="0">
                    <a:srgbClr val="6E747A">
                      <a:alpha val="43000"/>
                    </a:srgbClr>
                  </a:outerShdw>
                </a:effectLst>
              </a:rPr>
              <a:t> </a:t>
            </a:r>
            <a:r>
              <a:rPr lang="en-US" spc="0" dirty="0" smtClean="0">
                <a:ln w="0"/>
                <a:solidFill>
                  <a:schemeClr val="accent1"/>
                </a:solidFill>
                <a:effectLst>
                  <a:outerShdw blurRad="38100" dist="25400" dir="5400000" algn="ctr" rotWithShape="0">
                    <a:srgbClr val="6E747A">
                      <a:alpha val="43000"/>
                    </a:srgbClr>
                  </a:outerShdw>
                </a:effectLst>
              </a:rPr>
              <a:t>dung</a:t>
            </a:r>
            <a:endParaRPr lang="en-US"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822959" y="1845734"/>
            <a:ext cx="7543801" cy="3425513"/>
          </a:xfrm>
        </p:spPr>
        <p:txBody>
          <a:bodyPr>
            <a:normAutofit/>
          </a:bodyPr>
          <a:lstStyle/>
          <a:p>
            <a:r>
              <a:rPr lang="vi-VN" sz="2400" dirty="0">
                <a:ln w="0"/>
                <a:solidFill>
                  <a:schemeClr val="accent1"/>
                </a:solidFill>
                <a:effectLst>
                  <a:outerShdw blurRad="38100" dist="25400" dir="5400000" algn="ctr" rotWithShape="0">
                    <a:srgbClr val="6E747A">
                      <a:alpha val="43000"/>
                    </a:srgbClr>
                  </a:outerShdw>
                </a:effectLst>
              </a:rPr>
              <a:t>Phần thứ nhất: Quan điểm của Đảng về văn hóa </a:t>
            </a:r>
          </a:p>
          <a:p>
            <a:r>
              <a:rPr lang="vi-VN" sz="2400" dirty="0">
                <a:ln w="0"/>
                <a:solidFill>
                  <a:schemeClr val="accent1"/>
                </a:solidFill>
                <a:effectLst>
                  <a:outerShdw blurRad="38100" dist="25400" dir="5400000" algn="ctr" rotWithShape="0">
                    <a:srgbClr val="6E747A">
                      <a:alpha val="43000"/>
                    </a:srgbClr>
                  </a:outerShdw>
                </a:effectLst>
              </a:rPr>
              <a:t>Phần thứ hai: Thành tựu và những vấn đề đặt ra</a:t>
            </a:r>
          </a:p>
          <a:p>
            <a:r>
              <a:rPr lang="vi-VN" sz="2400" dirty="0">
                <a:ln w="0"/>
                <a:solidFill>
                  <a:schemeClr val="accent1"/>
                </a:solidFill>
                <a:effectLst>
                  <a:outerShdw blurRad="38100" dist="25400" dir="5400000" algn="ctr" rotWithShape="0">
                    <a:srgbClr val="6E747A">
                      <a:alpha val="43000"/>
                    </a:srgbClr>
                  </a:outerShdw>
                </a:effectLst>
              </a:rPr>
              <a:t>Phần thứ ba: Những nội dung </a:t>
            </a:r>
            <a:r>
              <a:rPr lang="vi-VN" sz="2400" dirty="0" smtClean="0">
                <a:ln w="0"/>
                <a:solidFill>
                  <a:schemeClr val="accent1"/>
                </a:solidFill>
                <a:effectLst>
                  <a:outerShdw blurRad="38100" dist="25400" dir="5400000" algn="ctr" rotWithShape="0">
                    <a:srgbClr val="6E747A">
                      <a:alpha val="43000"/>
                    </a:srgbClr>
                  </a:outerShdw>
                </a:effectLst>
              </a:rPr>
              <a:t>về </a:t>
            </a:r>
            <a:r>
              <a:rPr lang="vi-VN" sz="2400" dirty="0">
                <a:ln w="0"/>
                <a:solidFill>
                  <a:schemeClr val="accent1"/>
                </a:solidFill>
                <a:effectLst>
                  <a:outerShdw blurRad="38100" dist="25400" dir="5400000" algn="ctr" rotWithShape="0">
                    <a:srgbClr val="6E747A">
                      <a:alpha val="43000"/>
                    </a:srgbClr>
                  </a:outerShdw>
                </a:effectLst>
              </a:rPr>
              <a:t>Văn hóa trong Nghị quyết Đại hội Đảng toàn quốc lần thứ XIII.</a:t>
            </a:r>
          </a:p>
          <a:p>
            <a:r>
              <a:rPr lang="vi-VN" sz="2400" dirty="0">
                <a:ln w="0"/>
                <a:solidFill>
                  <a:schemeClr val="accent1"/>
                </a:solidFill>
                <a:effectLst>
                  <a:outerShdw blurRad="38100" dist="25400" dir="5400000" algn="ctr" rotWithShape="0">
                    <a:srgbClr val="6E747A">
                      <a:alpha val="43000"/>
                    </a:srgbClr>
                  </a:outerShdw>
                </a:effectLst>
              </a:rPr>
              <a:t>Phần thứ tư: Công tác xây dựng văn hóa Quảng Trị.</a:t>
            </a:r>
          </a:p>
          <a:p>
            <a:r>
              <a:rPr lang="vi-VN" sz="2400" dirty="0">
                <a:ln w="0"/>
                <a:solidFill>
                  <a:schemeClr val="accent1"/>
                </a:solidFill>
                <a:effectLst>
                  <a:outerShdw blurRad="38100" dist="25400" dir="5400000" algn="ctr" rotWithShape="0">
                    <a:srgbClr val="6E747A">
                      <a:alpha val="43000"/>
                    </a:srgbClr>
                  </a:outerShdw>
                </a:effectLst>
              </a:rPr>
              <a:t/>
            </a:r>
            <a:br>
              <a:rPr lang="vi-VN" sz="2400" dirty="0">
                <a:ln w="0"/>
                <a:solidFill>
                  <a:schemeClr val="accent1"/>
                </a:solidFill>
                <a:effectLst>
                  <a:outerShdw blurRad="38100" dist="25400" dir="5400000" algn="ctr" rotWithShape="0">
                    <a:srgbClr val="6E747A">
                      <a:alpha val="43000"/>
                    </a:srgbClr>
                  </a:outerShdw>
                </a:effectLst>
              </a:rPr>
            </a:br>
            <a:endParaRPr lang="en-US"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8489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a:ln w="0"/>
                <a:solidFill>
                  <a:schemeClr val="accent1"/>
                </a:solidFill>
                <a:effectLst>
                  <a:outerShdw blurRad="38100" dist="25400" dir="5400000" algn="ctr" rotWithShape="0">
                    <a:srgbClr val="6E747A">
                      <a:alpha val="43000"/>
                    </a:srgbClr>
                  </a:outerShdw>
                </a:effectLst>
              </a:rPr>
              <a:t>Phần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thứ</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hệ</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thực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tiễn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về</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công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tác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xây</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dựng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hóa</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Quảng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fontScale="77500" lnSpcReduction="20000"/>
          </a:bodyPr>
          <a:lstStyle/>
          <a:p>
            <a:pPr algn="just"/>
            <a:r>
              <a:rPr lang="en-US" sz="2100" b="1" dirty="0" smtClean="0">
                <a:ln w="0"/>
                <a:solidFill>
                  <a:schemeClr val="accent1"/>
                </a:solidFill>
                <a:effectLst>
                  <a:outerShdw blurRad="38100" dist="25400" dir="5400000" algn="ctr" rotWithShape="0">
                    <a:srgbClr val="6E747A">
                      <a:alpha val="43000"/>
                    </a:srgbClr>
                  </a:outerShdw>
                </a:effectLst>
              </a:rPr>
              <a:t>3</a:t>
            </a:r>
            <a:r>
              <a:rPr lang="vi-VN" sz="2100" b="1" dirty="0" smtClean="0">
                <a:ln w="0"/>
                <a:solidFill>
                  <a:schemeClr val="accent1"/>
                </a:solidFill>
                <a:effectLst>
                  <a:outerShdw blurRad="38100" dist="25400" dir="5400000" algn="ctr" rotWithShape="0">
                    <a:srgbClr val="6E747A">
                      <a:alpha val="43000"/>
                    </a:srgbClr>
                  </a:outerShdw>
                </a:effectLst>
              </a:rPr>
              <a:t>. </a:t>
            </a:r>
            <a:r>
              <a:rPr lang="vi-VN" sz="2100" b="1" dirty="0">
                <a:ln w="0"/>
                <a:solidFill>
                  <a:schemeClr val="accent1"/>
                </a:solidFill>
                <a:effectLst>
                  <a:outerShdw blurRad="38100" dist="25400" dir="5400000" algn="ctr" rotWithShape="0">
                    <a:srgbClr val="6E747A">
                      <a:alpha val="43000"/>
                    </a:srgbClr>
                  </a:outerShdw>
                </a:effectLst>
              </a:rPr>
              <a:t>Ngành Văn hóa, Thể thao và Du lịch Quảng Trị với việc triển khai Nghị quyết Đại hội Đảng toàn quốc lân thứ XIII và Nghị quyết Đại hội tỉnh Đảng bộ lần thứ </a:t>
            </a:r>
            <a:r>
              <a:rPr lang="vi-VN" sz="2100" b="1" dirty="0" smtClean="0">
                <a:ln w="0"/>
                <a:solidFill>
                  <a:schemeClr val="accent1"/>
                </a:solidFill>
                <a:effectLst>
                  <a:outerShdw blurRad="38100" dist="25400" dir="5400000" algn="ctr" rotWithShape="0">
                    <a:srgbClr val="6E747A">
                      <a:alpha val="43000"/>
                    </a:srgbClr>
                  </a:outerShdw>
                </a:effectLst>
              </a:rPr>
              <a:t>XVII</a:t>
            </a:r>
            <a:endParaRPr lang="vi-VN" sz="2100" b="1" dirty="0">
              <a:ln w="0"/>
              <a:solidFill>
                <a:schemeClr val="accent1"/>
              </a:solidFill>
              <a:effectLst>
                <a:outerShdw blurRad="38100" dist="25400" dir="5400000" algn="ctr" rotWithShape="0">
                  <a:srgbClr val="6E747A">
                    <a:alpha val="43000"/>
                  </a:srgbClr>
                </a:outerShdw>
              </a:effectLst>
            </a:endParaRPr>
          </a:p>
          <a:p>
            <a:pPr algn="just">
              <a:lnSpc>
                <a:spcPct val="110000"/>
              </a:lnSpc>
              <a:spcBef>
                <a:spcPts val="600"/>
              </a:spcBef>
              <a:spcAft>
                <a:spcPts val="600"/>
              </a:spcAft>
            </a:pPr>
            <a:r>
              <a:rPr lang="de-DE" sz="2100" dirty="0" smtClean="0">
                <a:solidFill>
                  <a:schemeClr val="accent1"/>
                </a:solidFill>
              </a:rPr>
              <a:t>Đầu tư nâng cao hiệu quả hoạt động của hệ thống các thiết chế văn hoá, thể thao, nhất là ở cơ sở; quan tâm hỗ trợ đầu tư cơ sở vật chất cho các sinh hoạt văn hóa, thể thao ngoài trời, gắn với các công trình phúc lợi công cộng. Huy động các nguồn lực để phấn đấu đến năm 2025, 100% xã, phường, thị trấn có trung tâm văn hóa - thể thao; 100% làng, thôn, bản, khu phố có nhà văn hóa  - khu thể thao, trong đó có 90% đạt chuẩn theo quy định của Bộ Văn hóa, Thể thao và Du lịch </a:t>
            </a:r>
          </a:p>
          <a:p>
            <a:pPr algn="just">
              <a:lnSpc>
                <a:spcPct val="110000"/>
              </a:lnSpc>
              <a:spcBef>
                <a:spcPts val="600"/>
              </a:spcBef>
              <a:spcAft>
                <a:spcPts val="600"/>
              </a:spcAft>
            </a:pPr>
            <a:r>
              <a:rPr lang="de-DE" sz="2100" dirty="0" smtClean="0">
                <a:solidFill>
                  <a:schemeClr val="accent1"/>
                </a:solidFill>
              </a:rPr>
              <a:t>- Nâng cao chất lượng, hiệu quả phong trào “Toàn dân đoàn kết xây dựng đời sống văn hóa” gắn với xây dựng nông thôn mới, đô thị văn minh.</a:t>
            </a:r>
            <a:endParaRPr lang="en-US" sz="2100" dirty="0" smtClean="0">
              <a:solidFill>
                <a:schemeClr val="accent1"/>
              </a:solidFill>
            </a:endParaRPr>
          </a:p>
          <a:p>
            <a:pPr>
              <a:buNone/>
            </a:pPr>
            <a:r>
              <a:rPr lang="vi-VN" dirty="0" smtClean="0"/>
              <a:t/>
            </a:r>
            <a:br>
              <a:rPr lang="vi-VN" dirty="0" smtClean="0"/>
            </a:br>
            <a:r>
              <a:rPr lang="vi-VN" dirty="0" smtClean="0"/>
              <a:t/>
            </a:r>
            <a:br>
              <a:rPr lang="vi-VN" dirty="0" smtClean="0"/>
            </a:br>
            <a:r>
              <a:rPr lang="vi-VN" sz="3200" dirty="0" smtClean="0"/>
              <a:t/>
            </a:r>
            <a:br>
              <a:rPr lang="vi-VN" sz="3200" dirty="0" smtClean="0"/>
            </a:br>
            <a:endParaRPr lang="en-US" sz="32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408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pc="0" dirty="0" err="1">
                <a:ln w="0"/>
                <a:solidFill>
                  <a:schemeClr val="accent1"/>
                </a:solidFill>
                <a:effectLst>
                  <a:outerShdw blurRad="38100" dist="25400" dir="5400000" algn="ctr" rotWithShape="0">
                    <a:srgbClr val="6E747A">
                      <a:alpha val="43000"/>
                    </a:srgbClr>
                  </a:outerShdw>
                </a:effectLst>
              </a:rPr>
              <a:t>Phần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thứ</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tư</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Liên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hệ</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thực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tiễn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về</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công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tác</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xây</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dựng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hóa</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Quảng</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Trị</a:t>
            </a:r>
            <a:endParaRPr lang="en-US" sz="36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fontScale="85000" lnSpcReduction="10000"/>
          </a:bodyPr>
          <a:lstStyle/>
          <a:p>
            <a:pPr algn="just"/>
            <a:r>
              <a:rPr lang="en-US" sz="2100" b="1" dirty="0" smtClean="0">
                <a:ln w="0"/>
                <a:solidFill>
                  <a:schemeClr val="accent1"/>
                </a:solidFill>
                <a:effectLst>
                  <a:outerShdw blurRad="38100" dist="25400" dir="5400000" algn="ctr" rotWithShape="0">
                    <a:srgbClr val="6E747A">
                      <a:alpha val="43000"/>
                    </a:srgbClr>
                  </a:outerShdw>
                </a:effectLst>
              </a:rPr>
              <a:t>3</a:t>
            </a:r>
            <a:r>
              <a:rPr lang="vi-VN" sz="2100" b="1" dirty="0" smtClean="0">
                <a:ln w="0"/>
                <a:solidFill>
                  <a:schemeClr val="accent1"/>
                </a:solidFill>
                <a:effectLst>
                  <a:outerShdw blurRad="38100" dist="25400" dir="5400000" algn="ctr" rotWithShape="0">
                    <a:srgbClr val="6E747A">
                      <a:alpha val="43000"/>
                    </a:srgbClr>
                  </a:outerShdw>
                </a:effectLst>
              </a:rPr>
              <a:t>. </a:t>
            </a:r>
            <a:r>
              <a:rPr lang="vi-VN" sz="2100" b="1" dirty="0">
                <a:ln w="0"/>
                <a:solidFill>
                  <a:schemeClr val="accent1"/>
                </a:solidFill>
                <a:effectLst>
                  <a:outerShdw blurRad="38100" dist="25400" dir="5400000" algn="ctr" rotWithShape="0">
                    <a:srgbClr val="6E747A">
                      <a:alpha val="43000"/>
                    </a:srgbClr>
                  </a:outerShdw>
                </a:effectLst>
              </a:rPr>
              <a:t>Ngành Văn hóa, Thể thao và Du lịch Quảng Trị với việc triển khai Nghị quyết Đại hội Đảng toàn quốc lân thứ XIII và Nghị quyết Đại hội tỉnh Đảng bộ lần thứ </a:t>
            </a:r>
            <a:r>
              <a:rPr lang="vi-VN" sz="2100" b="1" dirty="0" smtClean="0">
                <a:ln w="0"/>
                <a:solidFill>
                  <a:schemeClr val="accent1"/>
                </a:solidFill>
                <a:effectLst>
                  <a:outerShdw blurRad="38100" dist="25400" dir="5400000" algn="ctr" rotWithShape="0">
                    <a:srgbClr val="6E747A">
                      <a:alpha val="43000"/>
                    </a:srgbClr>
                  </a:outerShdw>
                </a:effectLst>
              </a:rPr>
              <a:t>XVII</a:t>
            </a:r>
            <a:endParaRPr lang="vi-VN" sz="2100" b="1" dirty="0">
              <a:ln w="0"/>
              <a:solidFill>
                <a:schemeClr val="accent1"/>
              </a:solidFill>
              <a:effectLst>
                <a:outerShdw blurRad="38100" dist="25400" dir="5400000" algn="ctr" rotWithShape="0">
                  <a:srgbClr val="6E747A">
                    <a:alpha val="43000"/>
                  </a:srgbClr>
                </a:outerShdw>
              </a:effectLst>
            </a:endParaRPr>
          </a:p>
          <a:p>
            <a:pPr algn="just">
              <a:lnSpc>
                <a:spcPct val="120000"/>
              </a:lnSpc>
              <a:spcBef>
                <a:spcPts val="600"/>
              </a:spcBef>
              <a:spcAft>
                <a:spcPts val="600"/>
              </a:spcAft>
            </a:pPr>
            <a:r>
              <a:rPr lang="de-DE" sz="1900" dirty="0" smtClean="0">
                <a:solidFill>
                  <a:schemeClr val="accent1"/>
                </a:solidFill>
              </a:rPr>
              <a:t>- Đẩy mạnh phong trào thể dục, thể thao, rèn luyện thân thể trong Nhân dân; chú trọng giáo dục thể chất và hoạt động thể thao trường học; quan tâm phát triển thể thao thành tích cao, nhất là những bộ môn có thế mạnh.</a:t>
            </a:r>
            <a:endParaRPr lang="en-US" sz="1900" dirty="0" smtClean="0">
              <a:solidFill>
                <a:schemeClr val="accent1"/>
              </a:solidFill>
            </a:endParaRPr>
          </a:p>
          <a:p>
            <a:pPr algn="just">
              <a:lnSpc>
                <a:spcPct val="120000"/>
              </a:lnSpc>
              <a:spcBef>
                <a:spcPts val="600"/>
              </a:spcBef>
              <a:spcAft>
                <a:spcPts val="600"/>
              </a:spcAft>
            </a:pPr>
            <a:r>
              <a:rPr lang="de-DE" sz="1900" dirty="0" smtClean="0">
                <a:solidFill>
                  <a:schemeClr val="accent1"/>
                </a:solidFill>
              </a:rPr>
              <a:t>- Xây dựng con người phát triển toàn diện thông quan việc quan tâm xây dựng đạo đức trong gia đình, trường học và xã hội, nhất là thế hệ trẻ; tạo điều kiện nâng cao mức hưởng thụ văn hóa và tham gia hoạt động, sáng tạo văn hóa của Nhân dân. </a:t>
            </a:r>
            <a:endParaRPr lang="en-US" sz="1900" dirty="0" smtClean="0">
              <a:solidFill>
                <a:schemeClr val="accent1"/>
              </a:solidFill>
            </a:endParaRPr>
          </a:p>
          <a:p>
            <a:pPr>
              <a:buNone/>
            </a:pPr>
            <a:r>
              <a:rPr lang="vi-VN" dirty="0" smtClean="0"/>
              <a:t/>
            </a:r>
            <a:br>
              <a:rPr lang="vi-VN" dirty="0" smtClean="0"/>
            </a:br>
            <a:r>
              <a:rPr lang="vi-VN" dirty="0" smtClean="0"/>
              <a:t/>
            </a:r>
            <a:br>
              <a:rPr lang="vi-VN" dirty="0" smtClean="0"/>
            </a:br>
            <a:r>
              <a:rPr lang="vi-VN" sz="3200" dirty="0" smtClean="0"/>
              <a:t/>
            </a:r>
            <a:br>
              <a:rPr lang="vi-VN" sz="3200" dirty="0" smtClean="0"/>
            </a:br>
            <a:endParaRPr lang="en-US" sz="32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408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spc="0" dirty="0" err="1">
                <a:ln w="0"/>
                <a:solidFill>
                  <a:schemeClr val="accent1"/>
                </a:solidFill>
                <a:effectLst>
                  <a:outerShdw blurRad="38100" dist="25400" dir="5400000" algn="ctr" rotWithShape="0">
                    <a:srgbClr val="6E747A">
                      <a:alpha val="43000"/>
                    </a:srgbClr>
                  </a:outerShdw>
                </a:effectLst>
              </a:rPr>
              <a:t>Phần</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thứ</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nhất</a:t>
            </a:r>
            <a:r>
              <a:rPr lang="en-US" sz="4000" spc="0" dirty="0" smtClean="0">
                <a:ln w="0"/>
                <a:solidFill>
                  <a:schemeClr val="accent1"/>
                </a:solidFill>
                <a:effectLst>
                  <a:outerShdw blurRad="38100" dist="25400" dir="5400000" algn="ctr" rotWithShape="0">
                    <a:srgbClr val="6E747A">
                      <a:alpha val="43000"/>
                    </a:srgbClr>
                  </a:outerShdw>
                </a:effectLst>
              </a:rPr>
              <a:t/>
            </a:r>
            <a:br>
              <a:rPr lang="en-US" sz="4000" spc="0" dirty="0" smtClean="0">
                <a:ln w="0"/>
                <a:solidFill>
                  <a:schemeClr val="accent1"/>
                </a:solidFill>
                <a:effectLst>
                  <a:outerShdw blurRad="38100" dist="25400" dir="5400000" algn="ctr" rotWithShape="0">
                    <a:srgbClr val="6E747A">
                      <a:alpha val="43000"/>
                    </a:srgbClr>
                  </a:outerShdw>
                </a:effectLst>
              </a:rPr>
            </a:br>
            <a:r>
              <a:rPr lang="en-US" sz="4000" spc="0" dirty="0" err="1" smtClean="0">
                <a:ln w="0"/>
                <a:solidFill>
                  <a:schemeClr val="accent1"/>
                </a:solidFill>
                <a:effectLst>
                  <a:outerShdw blurRad="38100" dist="25400" dir="5400000" algn="ctr" rotWithShape="0">
                    <a:srgbClr val="6E747A">
                      <a:alpha val="43000"/>
                    </a:srgbClr>
                  </a:outerShdw>
                </a:effectLst>
              </a:rPr>
              <a:t>Quan</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điểm</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của</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Đảng</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về</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văn</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hóa</a:t>
            </a:r>
            <a:r>
              <a:rPr lang="en-US" sz="4000" spc="0" dirty="0">
                <a:ln w="0"/>
                <a:solidFill>
                  <a:schemeClr val="accent1"/>
                </a:solidFill>
                <a:effectLst>
                  <a:outerShdw blurRad="38100" dist="25400" dir="5400000" algn="ctr" rotWithShape="0">
                    <a:srgbClr val="6E747A">
                      <a:alpha val="43000"/>
                    </a:srgbClr>
                  </a:outerShdw>
                </a:effectLst>
              </a:rPr>
              <a:t> </a:t>
            </a:r>
          </a:p>
        </p:txBody>
      </p:sp>
      <p:sp>
        <p:nvSpPr>
          <p:cNvPr id="3" name="Content Placeholder 2"/>
          <p:cNvSpPr>
            <a:spLocks noGrp="1"/>
          </p:cNvSpPr>
          <p:nvPr>
            <p:ph idx="1"/>
          </p:nvPr>
        </p:nvSpPr>
        <p:spPr/>
        <p:txBody>
          <a:bodyPr>
            <a:normAutofit/>
          </a:bodyPr>
          <a:lstStyle/>
          <a:p>
            <a:r>
              <a:rPr lang="en-US" b="1" dirty="0">
                <a:ln w="0"/>
                <a:solidFill>
                  <a:schemeClr val="accent1"/>
                </a:solidFill>
                <a:effectLst>
                  <a:outerShdw blurRad="38100" dist="25400" dir="5400000" algn="ctr" rotWithShape="0">
                    <a:srgbClr val="6E747A">
                      <a:alpha val="43000"/>
                    </a:srgbClr>
                  </a:outerShdw>
                </a:effectLst>
              </a:rPr>
              <a:t>1. </a:t>
            </a:r>
            <a:r>
              <a:rPr lang="en-US" b="1" dirty="0" err="1">
                <a:ln w="0"/>
                <a:solidFill>
                  <a:schemeClr val="accent1"/>
                </a:solidFill>
                <a:effectLst>
                  <a:outerShdw blurRad="38100" dist="25400" dir="5400000" algn="ctr" rotWithShape="0">
                    <a:srgbClr val="6E747A">
                      <a:alpha val="43000"/>
                    </a:srgbClr>
                  </a:outerShdw>
                </a:effectLst>
              </a:rPr>
              <a:t>Quan</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điểm</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của</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Đảng</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về</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Văn</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hóa</a:t>
            </a:r>
            <a:r>
              <a:rPr lang="en-US" b="1" dirty="0">
                <a:ln w="0"/>
                <a:solidFill>
                  <a:schemeClr val="accent1"/>
                </a:solidFill>
                <a:effectLst>
                  <a:outerShdw blurRad="38100" dist="25400" dir="5400000" algn="ctr" rotWithShape="0">
                    <a:srgbClr val="6E747A">
                      <a:alpha val="43000"/>
                    </a:srgbClr>
                  </a:outerShdw>
                </a:effectLst>
              </a:rPr>
              <a:t> qua </a:t>
            </a:r>
            <a:r>
              <a:rPr lang="en-US" b="1" dirty="0" err="1">
                <a:ln w="0"/>
                <a:solidFill>
                  <a:schemeClr val="accent1"/>
                </a:solidFill>
                <a:effectLst>
                  <a:outerShdw blurRad="38100" dist="25400" dir="5400000" algn="ctr" rotWithShape="0">
                    <a:srgbClr val="6E747A">
                      <a:alpha val="43000"/>
                    </a:srgbClr>
                  </a:outerShdw>
                </a:effectLst>
              </a:rPr>
              <a:t>các</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văn</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kiện</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nghị</a:t>
            </a:r>
            <a:r>
              <a:rPr lang="en-US" b="1" dirty="0">
                <a:ln w="0"/>
                <a:solidFill>
                  <a:schemeClr val="accent1"/>
                </a:solidFill>
                <a:effectLst>
                  <a:outerShdw blurRad="38100" dist="25400" dir="5400000" algn="ctr" rotWithShape="0">
                    <a:srgbClr val="6E747A">
                      <a:alpha val="43000"/>
                    </a:srgbClr>
                  </a:outerShdw>
                </a:effectLst>
              </a:rPr>
              <a:t> </a:t>
            </a:r>
            <a:r>
              <a:rPr lang="en-US" b="1" dirty="0" err="1">
                <a:ln w="0"/>
                <a:solidFill>
                  <a:schemeClr val="accent1"/>
                </a:solidFill>
                <a:effectLst>
                  <a:outerShdw blurRad="38100" dist="25400" dir="5400000" algn="ctr" rotWithShape="0">
                    <a:srgbClr val="6E747A">
                      <a:alpha val="43000"/>
                    </a:srgbClr>
                  </a:outerShdw>
                </a:effectLst>
              </a:rPr>
              <a:t>quyết</a:t>
            </a:r>
            <a:endParaRPr lang="en-US" b="1" dirty="0">
              <a:ln w="0"/>
              <a:solidFill>
                <a:schemeClr val="accent1"/>
              </a:solidFill>
              <a:effectLst>
                <a:outerShdw blurRad="38100" dist="25400" dir="5400000" algn="ctr" rotWithShape="0">
                  <a:srgbClr val="6E747A">
                    <a:alpha val="43000"/>
                  </a:srgbClr>
                </a:outerShdw>
              </a:effectLst>
            </a:endParaRPr>
          </a:p>
          <a:p>
            <a:pPr algn="just">
              <a:lnSpc>
                <a:spcPct val="120000"/>
              </a:lnSpc>
              <a:spcBef>
                <a:spcPts val="600"/>
              </a:spcBef>
              <a:spcAft>
                <a:spcPts val="600"/>
              </a:spcAft>
            </a:pPr>
            <a:r>
              <a:rPr lang="en-US" sz="3200" b="1" dirty="0">
                <a:ln w="0"/>
                <a:solidFill>
                  <a:schemeClr val="accent1"/>
                </a:solidFill>
                <a:effectLst>
                  <a:outerShdw blurRad="38100" dist="25400" dir="5400000" algn="ctr" rotWithShape="0">
                    <a:srgbClr val="6E747A">
                      <a:alpha val="43000"/>
                    </a:srgbClr>
                  </a:outerShdw>
                </a:effectLst>
                <a:latin typeface="Calibri (Body)"/>
              </a:rPr>
              <a:t/>
            </a:r>
            <a:br>
              <a:rPr lang="en-US" sz="3200" b="1" dirty="0">
                <a:ln w="0"/>
                <a:solidFill>
                  <a:schemeClr val="accent1"/>
                </a:solidFill>
                <a:effectLst>
                  <a:outerShdw blurRad="38100" dist="25400" dir="5400000" algn="ctr" rotWithShape="0">
                    <a:srgbClr val="6E747A">
                      <a:alpha val="43000"/>
                    </a:srgbClr>
                  </a:outerShdw>
                </a:effectLst>
                <a:latin typeface="Calibri (Body)"/>
              </a:rPr>
            </a:br>
            <a:r>
              <a:rPr lang="en-US" sz="1800" dirty="0" err="1" smtClean="0">
                <a:solidFill>
                  <a:schemeClr val="accent1"/>
                </a:solidFill>
              </a:rPr>
              <a:t>- N</a:t>
            </a:r>
            <a:r>
              <a:rPr lang="vi-VN" sz="1800" dirty="0" smtClean="0">
                <a:solidFill>
                  <a:schemeClr val="accent1"/>
                </a:solidFill>
              </a:rPr>
              <a:t>ăm 1943, Đảng ta đã có Đề cương về văn hóa Việt Nam với phương châm dân tộc, khoa học, đại chúng. </a:t>
            </a: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Chỉ</a:t>
            </a:r>
            <a:r>
              <a:rPr lang="en-US" sz="1800" dirty="0" smtClean="0">
                <a:solidFill>
                  <a:schemeClr val="accent1"/>
                </a:solidFill>
              </a:rPr>
              <a:t> </a:t>
            </a:r>
            <a:r>
              <a:rPr lang="en-US" sz="1800" dirty="0" err="1" smtClean="0">
                <a:solidFill>
                  <a:schemeClr val="accent1"/>
                </a:solidFill>
              </a:rPr>
              <a:t>thị</a:t>
            </a:r>
            <a:r>
              <a:rPr lang="en-US" sz="1800" dirty="0" smtClean="0">
                <a:solidFill>
                  <a:schemeClr val="accent1"/>
                </a:solidFill>
              </a:rPr>
              <a:t> </a:t>
            </a:r>
            <a:r>
              <a:rPr lang="en-US" sz="1800" dirty="0" err="1" smtClean="0">
                <a:solidFill>
                  <a:schemeClr val="accent1"/>
                </a:solidFill>
              </a:rPr>
              <a:t>số</a:t>
            </a:r>
            <a:r>
              <a:rPr lang="en-US" sz="1800" dirty="0" smtClean="0">
                <a:solidFill>
                  <a:schemeClr val="accent1"/>
                </a:solidFill>
              </a:rPr>
              <a:t> 08-CT/TW </a:t>
            </a:r>
            <a:r>
              <a:rPr lang="en-US" sz="1800" dirty="0" err="1" smtClean="0">
                <a:solidFill>
                  <a:schemeClr val="accent1"/>
                </a:solidFill>
              </a:rPr>
              <a:t>ngày</a:t>
            </a:r>
            <a:r>
              <a:rPr lang="en-US" sz="1800" dirty="0" smtClean="0">
                <a:solidFill>
                  <a:schemeClr val="accent1"/>
                </a:solidFill>
              </a:rPr>
              <a:t> 13/4/1977  “</a:t>
            </a:r>
            <a:r>
              <a:rPr lang="en-US" sz="1800" dirty="0" err="1" smtClean="0">
                <a:solidFill>
                  <a:schemeClr val="accent1"/>
                </a:solidFill>
              </a:rPr>
              <a:t>về</a:t>
            </a:r>
            <a:r>
              <a:rPr lang="en-US" sz="1800" dirty="0" smtClean="0">
                <a:solidFill>
                  <a:schemeClr val="accent1"/>
                </a:solidFill>
              </a:rPr>
              <a:t> </a:t>
            </a:r>
            <a:r>
              <a:rPr lang="en-US" sz="1800" dirty="0" err="1" smtClean="0">
                <a:solidFill>
                  <a:schemeClr val="accent1"/>
                </a:solidFill>
              </a:rPr>
              <a:t>công</a:t>
            </a:r>
            <a:r>
              <a:rPr lang="en-US" sz="1800" dirty="0" smtClean="0">
                <a:solidFill>
                  <a:schemeClr val="accent1"/>
                </a:solidFill>
              </a:rPr>
              <a:t> </a:t>
            </a:r>
            <a:r>
              <a:rPr lang="en-US" sz="1800" dirty="0" err="1" smtClean="0">
                <a:solidFill>
                  <a:schemeClr val="accent1"/>
                </a:solidFill>
              </a:rPr>
              <a:t>tác</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nghệ</a:t>
            </a:r>
            <a:r>
              <a:rPr lang="en-US" sz="1800" dirty="0" smtClean="0">
                <a:solidFill>
                  <a:schemeClr val="accent1"/>
                </a:solidFill>
              </a:rPr>
              <a:t> </a:t>
            </a:r>
            <a:r>
              <a:rPr lang="en-US" sz="1800" dirty="0" err="1" smtClean="0">
                <a:solidFill>
                  <a:schemeClr val="accent1"/>
                </a:solidFill>
              </a:rPr>
              <a:t>trong</a:t>
            </a:r>
            <a:r>
              <a:rPr lang="en-US" sz="1800" dirty="0" smtClean="0">
                <a:solidFill>
                  <a:schemeClr val="accent1"/>
                </a:solidFill>
              </a:rPr>
              <a:t> </a:t>
            </a:r>
            <a:r>
              <a:rPr lang="en-US" sz="1800" dirty="0" err="1" smtClean="0">
                <a:solidFill>
                  <a:schemeClr val="accent1"/>
                </a:solidFill>
              </a:rPr>
              <a:t>giai</a:t>
            </a:r>
            <a:r>
              <a:rPr lang="en-US" sz="1800" dirty="0" smtClean="0">
                <a:solidFill>
                  <a:schemeClr val="accent1"/>
                </a:solidFill>
              </a:rPr>
              <a:t> </a:t>
            </a:r>
            <a:r>
              <a:rPr lang="en-US" sz="1800" dirty="0" err="1" smtClean="0">
                <a:solidFill>
                  <a:schemeClr val="accent1"/>
                </a:solidFill>
              </a:rPr>
              <a:t>đoạn</a:t>
            </a:r>
            <a:r>
              <a:rPr lang="en-US" sz="1800" dirty="0" smtClean="0">
                <a:solidFill>
                  <a:schemeClr val="accent1"/>
                </a:solidFill>
              </a:rPr>
              <a:t> </a:t>
            </a:r>
            <a:r>
              <a:rPr lang="en-US" sz="1800" dirty="0" err="1" smtClean="0">
                <a:solidFill>
                  <a:schemeClr val="accent1"/>
                </a:solidFill>
              </a:rPr>
              <a:t>cả</a:t>
            </a:r>
            <a:r>
              <a:rPr lang="en-US" sz="1800" dirty="0" smtClean="0">
                <a:solidFill>
                  <a:schemeClr val="accent1"/>
                </a:solidFill>
              </a:rPr>
              <a:t> </a:t>
            </a:r>
            <a:r>
              <a:rPr lang="en-US" sz="1800" dirty="0" err="1" smtClean="0">
                <a:solidFill>
                  <a:schemeClr val="accent1"/>
                </a:solidFill>
              </a:rPr>
              <a:t>nước</a:t>
            </a:r>
            <a:r>
              <a:rPr lang="en-US" sz="1800" dirty="0" smtClean="0">
                <a:solidFill>
                  <a:schemeClr val="accent1"/>
                </a:solidFill>
              </a:rPr>
              <a:t> </a:t>
            </a:r>
            <a:r>
              <a:rPr lang="en-US" sz="1800" dirty="0" err="1" smtClean="0">
                <a:solidFill>
                  <a:schemeClr val="accent1"/>
                </a:solidFill>
              </a:rPr>
              <a:t>tiến</a:t>
            </a:r>
            <a:r>
              <a:rPr lang="en-US" sz="1800" dirty="0" smtClean="0">
                <a:solidFill>
                  <a:schemeClr val="accent1"/>
                </a:solidFill>
              </a:rPr>
              <a:t> </a:t>
            </a:r>
            <a:r>
              <a:rPr lang="en-US" sz="1800" dirty="0" err="1" smtClean="0">
                <a:solidFill>
                  <a:schemeClr val="accent1"/>
                </a:solidFill>
              </a:rPr>
              <a:t>lên</a:t>
            </a:r>
            <a:r>
              <a:rPr lang="en-US" sz="1800" dirty="0" smtClean="0">
                <a:solidFill>
                  <a:schemeClr val="accent1"/>
                </a:solidFill>
              </a:rPr>
              <a:t>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nghĩa</a:t>
            </a:r>
            <a:r>
              <a:rPr lang="en-US" sz="1800" dirty="0" smtClean="0">
                <a:solidFill>
                  <a:schemeClr val="accent1"/>
                </a:solidFill>
              </a:rPr>
              <a:t>”, </a:t>
            </a:r>
            <a:r>
              <a:rPr lang="en-US" sz="1800" dirty="0" err="1" smtClean="0">
                <a:solidFill>
                  <a:schemeClr val="accent1"/>
                </a:solidFill>
              </a:rPr>
              <a:t>trong</a:t>
            </a:r>
            <a:r>
              <a:rPr lang="en-US" sz="1800" dirty="0" smtClean="0">
                <a:solidFill>
                  <a:schemeClr val="accent1"/>
                </a:solidFill>
              </a:rPr>
              <a:t> </a:t>
            </a:r>
            <a:r>
              <a:rPr lang="en-US" sz="1800" dirty="0" err="1" smtClean="0">
                <a:solidFill>
                  <a:schemeClr val="accent1"/>
                </a:solidFill>
              </a:rPr>
              <a:t>đó</a:t>
            </a:r>
            <a:r>
              <a:rPr lang="en-US" sz="1800" dirty="0" smtClean="0">
                <a:solidFill>
                  <a:schemeClr val="accent1"/>
                </a:solidFill>
              </a:rPr>
              <a:t> </a:t>
            </a:r>
            <a:r>
              <a:rPr lang="en-US" sz="1800" dirty="0" err="1" smtClean="0">
                <a:solidFill>
                  <a:schemeClr val="accent1"/>
                </a:solidFill>
              </a:rPr>
              <a:t>nhấn</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Từng</a:t>
            </a:r>
            <a:r>
              <a:rPr lang="en-US" sz="1800" dirty="0" smtClean="0">
                <a:solidFill>
                  <a:schemeClr val="accent1"/>
                </a:solidFill>
              </a:rPr>
              <a:t> </a:t>
            </a:r>
            <a:r>
              <a:rPr lang="en-US" sz="1800" dirty="0" err="1" smtClean="0">
                <a:solidFill>
                  <a:schemeClr val="accent1"/>
                </a:solidFill>
              </a:rPr>
              <a:t>bước</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đất</a:t>
            </a:r>
            <a:r>
              <a:rPr lang="en-US" sz="1800" dirty="0" smtClean="0">
                <a:solidFill>
                  <a:schemeClr val="accent1"/>
                </a:solidFill>
              </a:rPr>
              <a:t> </a:t>
            </a:r>
            <a:r>
              <a:rPr lang="en-US" sz="1800" dirty="0" err="1" smtClean="0">
                <a:solidFill>
                  <a:schemeClr val="accent1"/>
                </a:solidFill>
              </a:rPr>
              <a:t>nước</a:t>
            </a:r>
            <a:r>
              <a:rPr lang="en-US" sz="1800" dirty="0" smtClean="0">
                <a:solidFill>
                  <a:schemeClr val="accent1"/>
                </a:solidFill>
              </a:rPr>
              <a:t> </a:t>
            </a:r>
            <a:r>
              <a:rPr lang="en-US" sz="1800" dirty="0" err="1" smtClean="0">
                <a:solidFill>
                  <a:schemeClr val="accent1"/>
                </a:solidFill>
              </a:rPr>
              <a:t>ta</a:t>
            </a:r>
            <a:r>
              <a:rPr lang="en-US" sz="1800" dirty="0" smtClean="0">
                <a:solidFill>
                  <a:schemeClr val="accent1"/>
                </a:solidFill>
              </a:rPr>
              <a:t> </a:t>
            </a:r>
            <a:r>
              <a:rPr lang="en-US" sz="1800" dirty="0" err="1" smtClean="0">
                <a:solidFill>
                  <a:schemeClr val="accent1"/>
                </a:solidFill>
              </a:rPr>
              <a:t>thành</a:t>
            </a:r>
            <a:r>
              <a:rPr lang="en-US" sz="1800" dirty="0" smtClean="0">
                <a:solidFill>
                  <a:schemeClr val="accent1"/>
                </a:solidFill>
              </a:rPr>
              <a:t> </a:t>
            </a:r>
            <a:r>
              <a:rPr lang="en-US" sz="1800" dirty="0" err="1" smtClean="0">
                <a:solidFill>
                  <a:schemeClr val="accent1"/>
                </a:solidFill>
              </a:rPr>
              <a:t>một</a:t>
            </a:r>
            <a:r>
              <a:rPr lang="en-US" sz="1800" dirty="0" smtClean="0">
                <a:solidFill>
                  <a:schemeClr val="accent1"/>
                </a:solidFill>
              </a:rPr>
              <a:t>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cao</a:t>
            </a:r>
            <a:r>
              <a:rPr lang="en-US" sz="1800" dirty="0" smtClean="0">
                <a:solidFill>
                  <a:schemeClr val="accent1"/>
                </a:solidFill>
              </a:rPr>
              <a:t>“</a:t>
            </a:r>
          </a:p>
          <a:p>
            <a:pPr algn="just"/>
            <a:r>
              <a:rPr lang="vi-VN" sz="2100" dirty="0"/>
              <a:t/>
            </a:r>
            <a:br>
              <a:rPr lang="vi-VN" sz="2100" dirty="0"/>
            </a:br>
            <a:endParaRPr lang="en-US" sz="2100" dirty="0"/>
          </a:p>
        </p:txBody>
      </p:sp>
    </p:spTree>
    <p:extLst>
      <p:ext uri="{BB962C8B-B14F-4D97-AF65-F5344CB8AC3E}">
        <p14:creationId xmlns:p14="http://schemas.microsoft.com/office/powerpoint/2010/main" val="35291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pc="0" dirty="0" err="1" smtClean="0">
                <a:ln w="0"/>
                <a:solidFill>
                  <a:schemeClr val="accent1"/>
                </a:solidFill>
                <a:effectLst>
                  <a:outerShdw blurRad="38100" dist="25400" dir="5400000" algn="ctr" rotWithShape="0">
                    <a:srgbClr val="6E747A">
                      <a:alpha val="43000"/>
                    </a:srgbClr>
                  </a:outerShdw>
                </a:effectLst>
              </a:rPr>
              <a:t>Phần</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thứ</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nhất</a:t>
            </a:r>
            <a:r>
              <a:rPr lang="en-US" spc="0" dirty="0" smtClean="0">
                <a:ln w="0"/>
                <a:solidFill>
                  <a:schemeClr val="accent1"/>
                </a:solidFill>
                <a:effectLst>
                  <a:outerShdw blurRad="38100" dist="25400" dir="5400000" algn="ctr" rotWithShape="0">
                    <a:srgbClr val="6E747A">
                      <a:alpha val="43000"/>
                    </a:srgbClr>
                  </a:outerShdw>
                </a:effectLst>
              </a:rPr>
              <a:t/>
            </a:r>
            <a:br>
              <a:rPr lang="en-US" spc="0" dirty="0" smtClean="0">
                <a:ln w="0"/>
                <a:solidFill>
                  <a:schemeClr val="accent1"/>
                </a:solidFill>
                <a:effectLst>
                  <a:outerShdw blurRad="38100" dist="25400" dir="5400000" algn="ctr" rotWithShape="0">
                    <a:srgbClr val="6E747A">
                      <a:alpha val="43000"/>
                    </a:srgbClr>
                  </a:outerShdw>
                </a:effectLst>
              </a:rPr>
            </a:br>
            <a:r>
              <a:rPr lang="en-US" spc="0" dirty="0" err="1" smtClean="0">
                <a:ln w="0"/>
                <a:solidFill>
                  <a:schemeClr val="accent1"/>
                </a:solidFill>
                <a:effectLst>
                  <a:outerShdw blurRad="38100" dist="25400" dir="5400000" algn="ctr" rotWithShape="0">
                    <a:srgbClr val="6E747A">
                      <a:alpha val="43000"/>
                    </a:srgbClr>
                  </a:outerShdw>
                </a:effectLst>
              </a:rPr>
              <a:t>Quan</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điểm</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của</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Đảng</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về</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văn</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hóa</a:t>
            </a:r>
            <a:r>
              <a:rPr lang="en-US" spc="0" dirty="0" smtClean="0">
                <a:ln w="0"/>
                <a:solidFill>
                  <a:schemeClr val="accent1"/>
                </a:solidFill>
                <a:effectLst>
                  <a:outerShdw blurRad="38100" dist="25400" dir="5400000" algn="ctr" rotWithShape="0">
                    <a:srgbClr val="6E747A">
                      <a:alpha val="43000"/>
                    </a:srgbClr>
                  </a:outerShdw>
                </a:effectLst>
              </a:rPr>
              <a:t> </a:t>
            </a:r>
            <a:endParaRPr lang="en-US" dirty="0"/>
          </a:p>
        </p:txBody>
      </p:sp>
      <p:sp>
        <p:nvSpPr>
          <p:cNvPr id="3" name="Content Placeholder 2"/>
          <p:cNvSpPr>
            <a:spLocks noGrp="1"/>
          </p:cNvSpPr>
          <p:nvPr>
            <p:ph idx="1"/>
          </p:nvPr>
        </p:nvSpPr>
        <p:spPr/>
        <p:txBody>
          <a:bodyPr/>
          <a:lstStyle/>
          <a:p>
            <a:r>
              <a:rPr lang="en-US" b="1" dirty="0" smtClean="0">
                <a:ln w="0"/>
                <a:solidFill>
                  <a:schemeClr val="accent1"/>
                </a:solidFill>
                <a:effectLst>
                  <a:outerShdw blurRad="38100" dist="25400" dir="5400000" algn="ctr" rotWithShape="0">
                    <a:srgbClr val="6E747A">
                      <a:alpha val="43000"/>
                    </a:srgbClr>
                  </a:outerShdw>
                </a:effectLst>
              </a:rPr>
              <a:t>1. </a:t>
            </a:r>
            <a:r>
              <a:rPr lang="en-US" b="1" dirty="0" err="1" smtClean="0">
                <a:ln w="0"/>
                <a:solidFill>
                  <a:schemeClr val="accent1"/>
                </a:solidFill>
                <a:effectLst>
                  <a:outerShdw blurRad="38100" dist="25400" dir="5400000" algn="ctr" rotWithShape="0">
                    <a:srgbClr val="6E747A">
                      <a:alpha val="43000"/>
                    </a:srgbClr>
                  </a:outerShdw>
                </a:effectLst>
              </a:rPr>
              <a:t>Quan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điểm</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của</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Đảng</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về</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Văn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hóa</a:t>
            </a:r>
            <a:r>
              <a:rPr lang="en-US" b="1" dirty="0" smtClean="0">
                <a:ln w="0"/>
                <a:solidFill>
                  <a:schemeClr val="accent1"/>
                </a:solidFill>
                <a:effectLst>
                  <a:outerShdw blurRad="38100" dist="25400" dir="5400000" algn="ctr" rotWithShape="0">
                    <a:srgbClr val="6E747A">
                      <a:alpha val="43000"/>
                    </a:srgbClr>
                  </a:outerShdw>
                </a:effectLst>
              </a:rPr>
              <a:t> qua </a:t>
            </a:r>
            <a:r>
              <a:rPr lang="en-US" b="1" dirty="0" err="1" smtClean="0">
                <a:ln w="0"/>
                <a:solidFill>
                  <a:schemeClr val="accent1"/>
                </a:solidFill>
                <a:effectLst>
                  <a:outerShdw blurRad="38100" dist="25400" dir="5400000" algn="ctr" rotWithShape="0">
                    <a:srgbClr val="6E747A">
                      <a:alpha val="43000"/>
                    </a:srgbClr>
                  </a:outerShdw>
                </a:effectLst>
              </a:rPr>
              <a:t>các</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văn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kiện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nghị</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quyết</a:t>
            </a:r>
            <a:endParaRPr lang="en-US" b="1" dirty="0" smtClean="0">
              <a:ln w="0"/>
              <a:solidFill>
                <a:schemeClr val="accent1"/>
              </a:solidFill>
              <a:effectLst>
                <a:outerShdw blurRad="38100" dist="25400" dir="5400000" algn="ctr" rotWithShape="0">
                  <a:srgbClr val="6E747A">
                    <a:alpha val="43000"/>
                  </a:srgbClr>
                </a:outerShdw>
              </a:effectLst>
            </a:endParaRP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nghị</a:t>
            </a:r>
            <a:r>
              <a:rPr lang="en-US" sz="1800" dirty="0" smtClean="0">
                <a:solidFill>
                  <a:schemeClr val="accent1"/>
                </a:solidFill>
              </a:rPr>
              <a:t> </a:t>
            </a:r>
            <a:r>
              <a:rPr lang="en-US" sz="1800" dirty="0" err="1" smtClean="0">
                <a:solidFill>
                  <a:schemeClr val="accent1"/>
                </a:solidFill>
              </a:rPr>
              <a:t>lần</a:t>
            </a:r>
            <a:r>
              <a:rPr lang="en-US" sz="1800" dirty="0" smtClean="0">
                <a:solidFill>
                  <a:schemeClr val="accent1"/>
                </a:solidFill>
              </a:rPr>
              <a:t> </a:t>
            </a:r>
            <a:r>
              <a:rPr lang="en-US" sz="1800" dirty="0" err="1" smtClean="0">
                <a:solidFill>
                  <a:schemeClr val="accent1"/>
                </a:solidFill>
              </a:rPr>
              <a:t>thứ</a:t>
            </a:r>
            <a:r>
              <a:rPr lang="en-US" sz="1800" dirty="0" smtClean="0">
                <a:solidFill>
                  <a:schemeClr val="accent1"/>
                </a:solidFill>
              </a:rPr>
              <a:t> 5, BCHTW </a:t>
            </a:r>
            <a:r>
              <a:rPr lang="en-US" sz="1800" dirty="0" err="1" smtClean="0">
                <a:solidFill>
                  <a:schemeClr val="accent1"/>
                </a:solidFill>
              </a:rPr>
              <a:t>khóa</a:t>
            </a:r>
            <a:r>
              <a:rPr lang="en-US" sz="1800" dirty="0" smtClean="0">
                <a:solidFill>
                  <a:schemeClr val="accent1"/>
                </a:solidFill>
              </a:rPr>
              <a:t> VIII: </a:t>
            </a:r>
            <a:r>
              <a:rPr lang="en-US" sz="1800" dirty="0" err="1" smtClean="0">
                <a:solidFill>
                  <a:schemeClr val="accent1"/>
                </a:solidFill>
              </a:rPr>
              <a:t>Nghị</a:t>
            </a:r>
            <a:r>
              <a:rPr lang="en-US" sz="1800" dirty="0" smtClean="0">
                <a:solidFill>
                  <a:schemeClr val="accent1"/>
                </a:solidFill>
              </a:rPr>
              <a:t> </a:t>
            </a:r>
            <a:r>
              <a:rPr lang="en-US" sz="1800" dirty="0" err="1" smtClean="0">
                <a:solidFill>
                  <a:schemeClr val="accent1"/>
                </a:solidFill>
              </a:rPr>
              <a:t>quyết</a:t>
            </a:r>
            <a:r>
              <a:rPr lang="en-US" sz="1800" dirty="0" smtClean="0">
                <a:solidFill>
                  <a:schemeClr val="accent1"/>
                </a:solidFill>
              </a:rPr>
              <a:t> </a:t>
            </a:r>
            <a:r>
              <a:rPr lang="en-US" sz="1800" dirty="0" err="1" smtClean="0">
                <a:solidFill>
                  <a:schemeClr val="accent1"/>
                </a:solidFill>
              </a:rPr>
              <a:t>về</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nền</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Việt</a:t>
            </a:r>
            <a:r>
              <a:rPr lang="en-US" sz="1800" dirty="0" smtClean="0">
                <a:solidFill>
                  <a:schemeClr val="accent1"/>
                </a:solidFill>
              </a:rPr>
              <a:t> Nam </a:t>
            </a:r>
            <a:r>
              <a:rPr lang="en-US" sz="1800" dirty="0" err="1" smtClean="0">
                <a:solidFill>
                  <a:schemeClr val="accent1"/>
                </a:solidFill>
              </a:rPr>
              <a:t>tiên</a:t>
            </a:r>
            <a:r>
              <a:rPr lang="en-US" sz="1800" dirty="0" smtClean="0">
                <a:solidFill>
                  <a:schemeClr val="accent1"/>
                </a:solidFill>
              </a:rPr>
              <a:t> </a:t>
            </a:r>
            <a:r>
              <a:rPr lang="en-US" sz="1800" dirty="0" err="1" smtClean="0">
                <a:solidFill>
                  <a:schemeClr val="accent1"/>
                </a:solidFill>
              </a:rPr>
              <a:t>tiến</a:t>
            </a:r>
            <a:r>
              <a:rPr lang="en-US" sz="1800" dirty="0" smtClean="0">
                <a:solidFill>
                  <a:schemeClr val="accent1"/>
                </a:solidFill>
              </a:rPr>
              <a:t>, </a:t>
            </a:r>
            <a:r>
              <a:rPr lang="en-US" sz="1800" dirty="0" err="1" smtClean="0">
                <a:solidFill>
                  <a:schemeClr val="accent1"/>
                </a:solidFill>
              </a:rPr>
              <a:t>đậm</a:t>
            </a:r>
            <a:r>
              <a:rPr lang="en-US" sz="1800" dirty="0" smtClean="0">
                <a:solidFill>
                  <a:schemeClr val="accent1"/>
                </a:solidFill>
              </a:rPr>
              <a:t> </a:t>
            </a:r>
            <a:r>
              <a:rPr lang="en-US" sz="1800" dirty="0" err="1" smtClean="0">
                <a:solidFill>
                  <a:schemeClr val="accent1"/>
                </a:solidFill>
              </a:rPr>
              <a:t>đà</a:t>
            </a:r>
            <a:r>
              <a:rPr lang="en-US" sz="1800" dirty="0" smtClean="0">
                <a:solidFill>
                  <a:schemeClr val="accent1"/>
                </a:solidFill>
              </a:rPr>
              <a:t> </a:t>
            </a:r>
            <a:r>
              <a:rPr lang="en-US" sz="1800" dirty="0" err="1" smtClean="0">
                <a:solidFill>
                  <a:schemeClr val="accent1"/>
                </a:solidFill>
              </a:rPr>
              <a:t>bản</a:t>
            </a:r>
            <a:r>
              <a:rPr lang="en-US" sz="1800" dirty="0" smtClean="0">
                <a:solidFill>
                  <a:schemeClr val="accent1"/>
                </a:solidFill>
              </a:rPr>
              <a:t> </a:t>
            </a:r>
            <a:r>
              <a:rPr lang="en-US" sz="1800" dirty="0" err="1" smtClean="0">
                <a:solidFill>
                  <a:schemeClr val="accent1"/>
                </a:solidFill>
              </a:rPr>
              <a:t>sắc</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tộc</a:t>
            </a:r>
            <a:r>
              <a:rPr lang="en-US" sz="1800" dirty="0" smtClean="0">
                <a:solidFill>
                  <a:schemeClr val="accent1"/>
                </a:solidFill>
              </a:rPr>
              <a:t>”</a:t>
            </a: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nền</a:t>
            </a:r>
            <a:r>
              <a:rPr lang="en-US" sz="1800" dirty="0" smtClean="0">
                <a:solidFill>
                  <a:schemeClr val="accent1"/>
                </a:solidFill>
              </a:rPr>
              <a:t> </a:t>
            </a:r>
            <a:r>
              <a:rPr lang="en-US" sz="1800" dirty="0" err="1" smtClean="0">
                <a:solidFill>
                  <a:schemeClr val="accent1"/>
                </a:solidFill>
              </a:rPr>
              <a:t>tảng</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vừa</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mục</a:t>
            </a:r>
            <a:r>
              <a:rPr lang="en-US" sz="1800" dirty="0" smtClean="0">
                <a:solidFill>
                  <a:schemeClr val="accent1"/>
                </a:solidFill>
              </a:rPr>
              <a:t> </a:t>
            </a:r>
            <a:r>
              <a:rPr lang="en-US" sz="1800" dirty="0" err="1" smtClean="0">
                <a:solidFill>
                  <a:schemeClr val="accent1"/>
                </a:solidFill>
              </a:rPr>
              <a:t>tiêu</a:t>
            </a:r>
            <a:r>
              <a:rPr lang="en-US" sz="1800" dirty="0" smtClean="0">
                <a:solidFill>
                  <a:schemeClr val="accent1"/>
                </a:solidFill>
              </a:rPr>
              <a:t> </a:t>
            </a:r>
            <a:r>
              <a:rPr lang="en-US" sz="1800" dirty="0" err="1" smtClean="0">
                <a:solidFill>
                  <a:schemeClr val="accent1"/>
                </a:solidFill>
              </a:rPr>
              <a:t>vừa</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lực</a:t>
            </a:r>
            <a:r>
              <a:rPr lang="en-US" sz="1800" dirty="0" smtClean="0">
                <a:solidFill>
                  <a:schemeClr val="accent1"/>
                </a:solidFill>
              </a:rPr>
              <a:t> </a:t>
            </a:r>
            <a:r>
              <a:rPr lang="en-US" sz="1800" dirty="0" err="1" smtClean="0">
                <a:solidFill>
                  <a:schemeClr val="accent1"/>
                </a:solidFill>
              </a:rPr>
              <a:t>thúc</a:t>
            </a:r>
            <a:r>
              <a:rPr lang="en-US" sz="1800" dirty="0" smtClean="0">
                <a:solidFill>
                  <a:schemeClr val="accent1"/>
                </a:solidFill>
              </a:rPr>
              <a:t> </a:t>
            </a:r>
            <a:r>
              <a:rPr lang="en-US" sz="1800" dirty="0" err="1" smtClean="0">
                <a:solidFill>
                  <a:schemeClr val="accent1"/>
                </a:solidFill>
              </a:rPr>
              <a:t>đẩy</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kinh</a:t>
            </a:r>
            <a:r>
              <a:rPr lang="en-US" sz="1800" dirty="0" smtClean="0">
                <a:solidFill>
                  <a:schemeClr val="accent1"/>
                </a:solidFill>
              </a:rPr>
              <a:t> </a:t>
            </a:r>
            <a:r>
              <a:rPr lang="en-US" sz="1800" dirty="0" err="1" smtClean="0">
                <a:solidFill>
                  <a:schemeClr val="accent1"/>
                </a:solidFill>
              </a:rPr>
              <a:t>tế</a:t>
            </a:r>
            <a:r>
              <a:rPr lang="en-US" sz="1800" dirty="0" smtClean="0">
                <a:solidFill>
                  <a:schemeClr val="accent1"/>
                </a:solidFill>
              </a:rPr>
              <a:t> -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Mọi</a:t>
            </a:r>
            <a:r>
              <a:rPr lang="en-US" sz="1800" dirty="0" smtClean="0">
                <a:solidFill>
                  <a:schemeClr val="accent1"/>
                </a:solidFill>
              </a:rPr>
              <a:t> </a:t>
            </a:r>
            <a:r>
              <a:rPr lang="en-US" sz="1800" dirty="0" err="1" smtClean="0">
                <a:solidFill>
                  <a:schemeClr val="accent1"/>
                </a:solidFill>
              </a:rPr>
              <a:t>hoạt</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nghệ</a:t>
            </a:r>
            <a:r>
              <a:rPr lang="en-US" sz="1800" dirty="0" smtClean="0">
                <a:solidFill>
                  <a:schemeClr val="accent1"/>
                </a:solidFill>
              </a:rPr>
              <a:t> </a:t>
            </a:r>
            <a:r>
              <a:rPr lang="en-US" sz="1800" dirty="0" err="1" smtClean="0">
                <a:solidFill>
                  <a:schemeClr val="accent1"/>
                </a:solidFill>
              </a:rPr>
              <a:t>phải</a:t>
            </a:r>
            <a:r>
              <a:rPr lang="en-US" sz="1800" dirty="0" smtClean="0">
                <a:solidFill>
                  <a:schemeClr val="accent1"/>
                </a:solidFill>
              </a:rPr>
              <a:t> </a:t>
            </a:r>
            <a:r>
              <a:rPr lang="en-US" sz="1800" dirty="0" err="1" smtClean="0">
                <a:solidFill>
                  <a:schemeClr val="accent1"/>
                </a:solidFill>
              </a:rPr>
              <a:t>nhằm</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nền</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tiên</a:t>
            </a:r>
            <a:r>
              <a:rPr lang="en-US" sz="1800" dirty="0" smtClean="0">
                <a:solidFill>
                  <a:schemeClr val="accent1"/>
                </a:solidFill>
              </a:rPr>
              <a:t> </a:t>
            </a:r>
            <a:r>
              <a:rPr lang="en-US" sz="1800" dirty="0" err="1" smtClean="0">
                <a:solidFill>
                  <a:schemeClr val="accent1"/>
                </a:solidFill>
              </a:rPr>
              <a:t>tiến</a:t>
            </a:r>
            <a:r>
              <a:rPr lang="en-US" sz="1800" dirty="0" smtClean="0">
                <a:solidFill>
                  <a:schemeClr val="accent1"/>
                </a:solidFill>
              </a:rPr>
              <a:t>, </a:t>
            </a:r>
            <a:r>
              <a:rPr lang="en-US" sz="1800" dirty="0" err="1" smtClean="0">
                <a:solidFill>
                  <a:schemeClr val="accent1"/>
                </a:solidFill>
              </a:rPr>
              <a:t>đậm</a:t>
            </a:r>
            <a:r>
              <a:rPr lang="en-US" sz="1800" dirty="0" smtClean="0">
                <a:solidFill>
                  <a:schemeClr val="accent1"/>
                </a:solidFill>
              </a:rPr>
              <a:t> </a:t>
            </a:r>
            <a:r>
              <a:rPr lang="en-US" sz="1800" dirty="0" err="1" smtClean="0">
                <a:solidFill>
                  <a:schemeClr val="accent1"/>
                </a:solidFill>
              </a:rPr>
              <a:t>đà</a:t>
            </a:r>
            <a:r>
              <a:rPr lang="en-US" sz="1800" dirty="0" smtClean="0">
                <a:solidFill>
                  <a:schemeClr val="accent1"/>
                </a:solidFill>
              </a:rPr>
              <a:t> </a:t>
            </a:r>
            <a:r>
              <a:rPr lang="en-US" sz="1800" dirty="0" err="1" smtClean="0">
                <a:solidFill>
                  <a:schemeClr val="accent1"/>
                </a:solidFill>
              </a:rPr>
              <a:t>bản</a:t>
            </a:r>
            <a:r>
              <a:rPr lang="en-US" sz="1800" dirty="0" smtClean="0">
                <a:solidFill>
                  <a:schemeClr val="accent1"/>
                </a:solidFill>
              </a:rPr>
              <a:t> </a:t>
            </a:r>
            <a:r>
              <a:rPr lang="en-US" sz="1800" dirty="0" err="1" smtClean="0">
                <a:solidFill>
                  <a:schemeClr val="accent1"/>
                </a:solidFill>
              </a:rPr>
              <a:t>sắc</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tộc</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Việt</a:t>
            </a:r>
            <a:r>
              <a:rPr lang="en-US" sz="1800" dirty="0" smtClean="0">
                <a:solidFill>
                  <a:schemeClr val="accent1"/>
                </a:solidFill>
              </a:rPr>
              <a:t> Nam </a:t>
            </a:r>
            <a:r>
              <a:rPr lang="en-US" sz="1800" dirty="0" err="1" smtClean="0">
                <a:solidFill>
                  <a:schemeClr val="accent1"/>
                </a:solidFill>
              </a:rPr>
              <a:t>về</a:t>
            </a:r>
            <a:r>
              <a:rPr lang="en-US" sz="1800" dirty="0" smtClean="0">
                <a:solidFill>
                  <a:schemeClr val="accent1"/>
                </a:solidFill>
              </a:rPr>
              <a:t> </a:t>
            </a:r>
            <a:r>
              <a:rPr lang="en-US" sz="1800" dirty="0" err="1" smtClean="0">
                <a:solidFill>
                  <a:schemeClr val="accent1"/>
                </a:solidFill>
              </a:rPr>
              <a:t>tư</a:t>
            </a:r>
            <a:r>
              <a:rPr lang="en-US" sz="1800" dirty="0" smtClean="0">
                <a:solidFill>
                  <a:schemeClr val="accent1"/>
                </a:solidFill>
              </a:rPr>
              <a:t> </a:t>
            </a:r>
            <a:r>
              <a:rPr lang="en-US" sz="1800" dirty="0" err="1" smtClean="0">
                <a:solidFill>
                  <a:schemeClr val="accent1"/>
                </a:solidFill>
              </a:rPr>
              <a:t>tưởng</a:t>
            </a:r>
            <a:r>
              <a:rPr lang="en-US" sz="1800" dirty="0" smtClean="0">
                <a:solidFill>
                  <a:schemeClr val="accent1"/>
                </a:solidFill>
              </a:rPr>
              <a:t>, </a:t>
            </a:r>
            <a:r>
              <a:rPr lang="en-US" sz="1800" dirty="0" err="1" smtClean="0">
                <a:solidFill>
                  <a:schemeClr val="accent1"/>
                </a:solidFill>
              </a:rPr>
              <a:t>đạo</a:t>
            </a:r>
            <a:r>
              <a:rPr lang="en-US" sz="1800" dirty="0" smtClean="0">
                <a:solidFill>
                  <a:schemeClr val="accent1"/>
                </a:solidFill>
              </a:rPr>
              <a:t> </a:t>
            </a:r>
            <a:r>
              <a:rPr lang="en-US" sz="1800" dirty="0" err="1" smtClean="0">
                <a:solidFill>
                  <a:schemeClr val="accent1"/>
                </a:solidFill>
              </a:rPr>
              <a:t>đức</a:t>
            </a:r>
            <a:r>
              <a:rPr lang="en-US" sz="1800" dirty="0" smtClean="0">
                <a:solidFill>
                  <a:schemeClr val="accent1"/>
                </a:solidFill>
              </a:rPr>
              <a:t>, </a:t>
            </a:r>
            <a:r>
              <a:rPr lang="en-US" sz="1800" dirty="0" err="1" smtClean="0">
                <a:solidFill>
                  <a:schemeClr val="accent1"/>
                </a:solidFill>
              </a:rPr>
              <a:t>tâm</a:t>
            </a:r>
            <a:r>
              <a:rPr lang="en-US" sz="1800" dirty="0" smtClean="0">
                <a:solidFill>
                  <a:schemeClr val="accent1"/>
                </a:solidFill>
              </a:rPr>
              <a:t> </a:t>
            </a:r>
            <a:r>
              <a:rPr lang="en-US" sz="1800" dirty="0" err="1" smtClean="0">
                <a:solidFill>
                  <a:schemeClr val="accent1"/>
                </a:solidFill>
              </a:rPr>
              <a:t>hồn</a:t>
            </a:r>
            <a:r>
              <a:rPr lang="en-US" sz="1800" dirty="0" smtClean="0">
                <a:solidFill>
                  <a:schemeClr val="accent1"/>
                </a:solidFill>
              </a:rPr>
              <a:t>, </a:t>
            </a:r>
            <a:r>
              <a:rPr lang="en-US" sz="1800" dirty="0" err="1" smtClean="0">
                <a:solidFill>
                  <a:schemeClr val="accent1"/>
                </a:solidFill>
              </a:rPr>
              <a:t>tình</a:t>
            </a:r>
            <a:r>
              <a:rPr lang="en-US" sz="1800" dirty="0" smtClean="0">
                <a:solidFill>
                  <a:schemeClr val="accent1"/>
                </a:solidFill>
              </a:rPr>
              <a:t> </a:t>
            </a:r>
            <a:r>
              <a:rPr lang="en-US" sz="1800" dirty="0" err="1" smtClean="0">
                <a:solidFill>
                  <a:schemeClr val="accent1"/>
                </a:solidFill>
              </a:rPr>
              <a:t>cảm</a:t>
            </a:r>
            <a:r>
              <a:rPr lang="en-US" sz="1800" dirty="0" smtClean="0">
                <a:solidFill>
                  <a:schemeClr val="accent1"/>
                </a:solidFill>
              </a:rPr>
              <a:t>, </a:t>
            </a:r>
            <a:r>
              <a:rPr lang="en-US" sz="1800" dirty="0" err="1" smtClean="0">
                <a:solidFill>
                  <a:schemeClr val="accent1"/>
                </a:solidFill>
              </a:rPr>
              <a:t>lối</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môi</a:t>
            </a:r>
            <a:r>
              <a:rPr lang="en-US" sz="1800" dirty="0" smtClean="0">
                <a:solidFill>
                  <a:schemeClr val="accent1"/>
                </a:solidFill>
              </a:rPr>
              <a:t> </a:t>
            </a:r>
            <a:r>
              <a:rPr lang="en-US" sz="1800" dirty="0" err="1" smtClean="0">
                <a:solidFill>
                  <a:schemeClr val="accent1"/>
                </a:solidFill>
              </a:rPr>
              <a:t>trường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lành</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cho</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pc="0" dirty="0" err="1" smtClean="0">
                <a:ln w="0"/>
                <a:solidFill>
                  <a:schemeClr val="accent1"/>
                </a:solidFill>
                <a:effectLst>
                  <a:outerShdw blurRad="38100" dist="25400" dir="5400000" algn="ctr" rotWithShape="0">
                    <a:srgbClr val="6E747A">
                      <a:alpha val="43000"/>
                    </a:srgbClr>
                  </a:outerShdw>
                </a:effectLst>
              </a:rPr>
              <a:t>Phần</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thứ</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nhất</a:t>
            </a:r>
            <a:r>
              <a:rPr lang="en-US" spc="0" dirty="0" smtClean="0">
                <a:ln w="0"/>
                <a:solidFill>
                  <a:schemeClr val="accent1"/>
                </a:solidFill>
                <a:effectLst>
                  <a:outerShdw blurRad="38100" dist="25400" dir="5400000" algn="ctr" rotWithShape="0">
                    <a:srgbClr val="6E747A">
                      <a:alpha val="43000"/>
                    </a:srgbClr>
                  </a:outerShdw>
                </a:effectLst>
              </a:rPr>
              <a:t/>
            </a:r>
            <a:br>
              <a:rPr lang="en-US" spc="0" dirty="0" smtClean="0">
                <a:ln w="0"/>
                <a:solidFill>
                  <a:schemeClr val="accent1"/>
                </a:solidFill>
                <a:effectLst>
                  <a:outerShdw blurRad="38100" dist="25400" dir="5400000" algn="ctr" rotWithShape="0">
                    <a:srgbClr val="6E747A">
                      <a:alpha val="43000"/>
                    </a:srgbClr>
                  </a:outerShdw>
                </a:effectLst>
              </a:rPr>
            </a:br>
            <a:r>
              <a:rPr lang="en-US" spc="0" dirty="0" err="1" smtClean="0">
                <a:ln w="0"/>
                <a:solidFill>
                  <a:schemeClr val="accent1"/>
                </a:solidFill>
                <a:effectLst>
                  <a:outerShdw blurRad="38100" dist="25400" dir="5400000" algn="ctr" rotWithShape="0">
                    <a:srgbClr val="6E747A">
                      <a:alpha val="43000"/>
                    </a:srgbClr>
                  </a:outerShdw>
                </a:effectLst>
              </a:rPr>
              <a:t>Quan</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điểm</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của</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Đảng</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về</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văn</a:t>
            </a:r>
            <a:r>
              <a:rPr lang="en-US" spc="0" dirty="0" smtClean="0">
                <a:ln w="0"/>
                <a:solidFill>
                  <a:schemeClr val="accent1"/>
                </a:solidFill>
                <a:effectLst>
                  <a:outerShdw blurRad="38100" dist="25400" dir="5400000" algn="ctr" rotWithShape="0">
                    <a:srgbClr val="6E747A">
                      <a:alpha val="43000"/>
                    </a:srgbClr>
                  </a:outerShdw>
                </a:effectLst>
              </a:rPr>
              <a:t> </a:t>
            </a:r>
            <a:r>
              <a:rPr lang="en-US" spc="0" dirty="0" err="1" smtClean="0">
                <a:ln w="0"/>
                <a:solidFill>
                  <a:schemeClr val="accent1"/>
                </a:solidFill>
                <a:effectLst>
                  <a:outerShdw blurRad="38100" dist="25400" dir="5400000" algn="ctr" rotWithShape="0">
                    <a:srgbClr val="6E747A">
                      <a:alpha val="43000"/>
                    </a:srgbClr>
                  </a:outerShdw>
                </a:effectLst>
              </a:rPr>
              <a:t>hóa</a:t>
            </a:r>
            <a:r>
              <a:rPr lang="en-US" spc="0" dirty="0" smtClean="0">
                <a:ln w="0"/>
                <a:solidFill>
                  <a:schemeClr val="accent1"/>
                </a:solidFill>
                <a:effectLst>
                  <a:outerShdw blurRad="38100" dist="25400" dir="5400000" algn="ctr" rotWithShape="0">
                    <a:srgbClr val="6E747A">
                      <a:alpha val="43000"/>
                    </a:srgbClr>
                  </a:outerShdw>
                </a:effectLst>
              </a:rPr>
              <a:t> </a:t>
            </a:r>
            <a:endParaRPr lang="en-US" dirty="0"/>
          </a:p>
        </p:txBody>
      </p:sp>
      <p:sp>
        <p:nvSpPr>
          <p:cNvPr id="3" name="Content Placeholder 2"/>
          <p:cNvSpPr>
            <a:spLocks noGrp="1"/>
          </p:cNvSpPr>
          <p:nvPr>
            <p:ph idx="1"/>
          </p:nvPr>
        </p:nvSpPr>
        <p:spPr/>
        <p:txBody>
          <a:bodyPr/>
          <a:lstStyle/>
          <a:p>
            <a:r>
              <a:rPr lang="en-US" b="1" dirty="0" smtClean="0">
                <a:ln w="0"/>
                <a:solidFill>
                  <a:schemeClr val="accent1"/>
                </a:solidFill>
                <a:effectLst>
                  <a:outerShdw blurRad="38100" dist="25400" dir="5400000" algn="ctr" rotWithShape="0">
                    <a:srgbClr val="6E747A">
                      <a:alpha val="43000"/>
                    </a:srgbClr>
                  </a:outerShdw>
                </a:effectLst>
              </a:rPr>
              <a:t>1. </a:t>
            </a:r>
            <a:r>
              <a:rPr lang="en-US" b="1" dirty="0" err="1" smtClean="0">
                <a:ln w="0"/>
                <a:solidFill>
                  <a:schemeClr val="accent1"/>
                </a:solidFill>
                <a:effectLst>
                  <a:outerShdw blurRad="38100" dist="25400" dir="5400000" algn="ctr" rotWithShape="0">
                    <a:srgbClr val="6E747A">
                      <a:alpha val="43000"/>
                    </a:srgbClr>
                  </a:outerShdw>
                </a:effectLst>
              </a:rPr>
              <a:t>Quan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điểm</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của</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Đảng</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về</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Văn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hóa</a:t>
            </a:r>
            <a:r>
              <a:rPr lang="en-US" b="1" dirty="0" smtClean="0">
                <a:ln w="0"/>
                <a:solidFill>
                  <a:schemeClr val="accent1"/>
                </a:solidFill>
                <a:effectLst>
                  <a:outerShdw blurRad="38100" dist="25400" dir="5400000" algn="ctr" rotWithShape="0">
                    <a:srgbClr val="6E747A">
                      <a:alpha val="43000"/>
                    </a:srgbClr>
                  </a:outerShdw>
                </a:effectLst>
              </a:rPr>
              <a:t> qua </a:t>
            </a:r>
            <a:r>
              <a:rPr lang="en-US" b="1" dirty="0" err="1" smtClean="0">
                <a:ln w="0"/>
                <a:solidFill>
                  <a:schemeClr val="accent1"/>
                </a:solidFill>
                <a:effectLst>
                  <a:outerShdw blurRad="38100" dist="25400" dir="5400000" algn="ctr" rotWithShape="0">
                    <a:srgbClr val="6E747A">
                      <a:alpha val="43000"/>
                    </a:srgbClr>
                  </a:outerShdw>
                </a:effectLst>
              </a:rPr>
              <a:t>các</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văn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kiện</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nghị</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quyết</a:t>
            </a:r>
            <a:endParaRPr lang="en-US" b="1" dirty="0" smtClean="0">
              <a:ln w="0"/>
              <a:solidFill>
                <a:schemeClr val="accent1"/>
              </a:solidFill>
              <a:effectLst>
                <a:outerShdw blurRad="38100" dist="25400" dir="5400000" algn="ctr" rotWithShape="0">
                  <a:srgbClr val="6E747A">
                    <a:alpha val="43000"/>
                  </a:srgbClr>
                </a:outerShdw>
              </a:effectLst>
            </a:endParaRP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nghị</a:t>
            </a:r>
            <a:r>
              <a:rPr lang="en-US" sz="1800" dirty="0" smtClean="0">
                <a:solidFill>
                  <a:schemeClr val="accent1"/>
                </a:solidFill>
              </a:rPr>
              <a:t> </a:t>
            </a:r>
            <a:r>
              <a:rPr lang="en-US" sz="1800" dirty="0" err="1" smtClean="0">
                <a:solidFill>
                  <a:schemeClr val="accent1"/>
                </a:solidFill>
              </a:rPr>
              <a:t>lần</a:t>
            </a:r>
            <a:r>
              <a:rPr lang="en-US" sz="1800" dirty="0" smtClean="0">
                <a:solidFill>
                  <a:schemeClr val="accent1"/>
                </a:solidFill>
              </a:rPr>
              <a:t> </a:t>
            </a:r>
            <a:r>
              <a:rPr lang="en-US" sz="1800" dirty="0" err="1" smtClean="0">
                <a:solidFill>
                  <a:schemeClr val="accent1"/>
                </a:solidFill>
              </a:rPr>
              <a:t>thứ</a:t>
            </a:r>
            <a:r>
              <a:rPr lang="en-US" sz="1800" dirty="0" smtClean="0">
                <a:solidFill>
                  <a:schemeClr val="accent1"/>
                </a:solidFill>
              </a:rPr>
              <a:t> 9, BCH </a:t>
            </a:r>
            <a:r>
              <a:rPr lang="en-US" sz="1800" dirty="0" err="1" smtClean="0">
                <a:solidFill>
                  <a:schemeClr val="accent1"/>
                </a:solidFill>
              </a:rPr>
              <a:t>Trung</a:t>
            </a:r>
            <a:r>
              <a:rPr lang="en-US" sz="1800" dirty="0" smtClean="0">
                <a:solidFill>
                  <a:schemeClr val="accent1"/>
                </a:solidFill>
              </a:rPr>
              <a:t> </a:t>
            </a:r>
            <a:r>
              <a:rPr lang="en-US" sz="1800" dirty="0" err="1" smtClean="0">
                <a:solidFill>
                  <a:schemeClr val="accent1"/>
                </a:solidFill>
              </a:rPr>
              <a:t>ương</a:t>
            </a:r>
            <a:r>
              <a:rPr lang="en-US" sz="1800" dirty="0" smtClean="0">
                <a:solidFill>
                  <a:schemeClr val="accent1"/>
                </a:solidFill>
              </a:rPr>
              <a:t> </a:t>
            </a:r>
            <a:r>
              <a:rPr lang="en-US" sz="1800" dirty="0" err="1" smtClean="0">
                <a:solidFill>
                  <a:schemeClr val="accent1"/>
                </a:solidFill>
              </a:rPr>
              <a:t>khóa</a:t>
            </a:r>
            <a:r>
              <a:rPr lang="en-US" sz="1800" dirty="0" smtClean="0">
                <a:solidFill>
                  <a:schemeClr val="accent1"/>
                </a:solidFill>
              </a:rPr>
              <a:t> XI: </a:t>
            </a:r>
            <a:r>
              <a:rPr lang="en-US" sz="1800" dirty="0" err="1" smtClean="0">
                <a:solidFill>
                  <a:schemeClr val="accent1"/>
                </a:solidFill>
              </a:rPr>
              <a:t>Nghị</a:t>
            </a:r>
            <a:r>
              <a:rPr lang="en-US" sz="1800" dirty="0" smtClean="0">
                <a:solidFill>
                  <a:schemeClr val="accent1"/>
                </a:solidFill>
              </a:rPr>
              <a:t> </a:t>
            </a:r>
            <a:r>
              <a:rPr lang="en-US" sz="1800" dirty="0" err="1" smtClean="0">
                <a:solidFill>
                  <a:schemeClr val="accent1"/>
                </a:solidFill>
              </a:rPr>
              <a:t>quyết</a:t>
            </a:r>
            <a:r>
              <a:rPr lang="en-US" sz="1800" dirty="0" smtClean="0">
                <a:solidFill>
                  <a:schemeClr val="accent1"/>
                </a:solidFill>
              </a:rPr>
              <a:t> </a:t>
            </a:r>
            <a:r>
              <a:rPr lang="en-US" sz="1800" dirty="0" err="1" smtClean="0">
                <a:solidFill>
                  <a:schemeClr val="accent1"/>
                </a:solidFill>
              </a:rPr>
              <a:t>số</a:t>
            </a:r>
            <a:r>
              <a:rPr lang="en-US" sz="1800" dirty="0" smtClean="0">
                <a:solidFill>
                  <a:schemeClr val="accent1"/>
                </a:solidFill>
              </a:rPr>
              <a:t> 33-NQ/TW </a:t>
            </a:r>
            <a:r>
              <a:rPr lang="en-US" sz="1800" dirty="0" err="1" smtClean="0">
                <a:solidFill>
                  <a:schemeClr val="accent1"/>
                </a:solidFill>
              </a:rPr>
              <a:t>về</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Việt</a:t>
            </a:r>
            <a:r>
              <a:rPr lang="en-US" sz="1800" dirty="0" smtClean="0">
                <a:solidFill>
                  <a:schemeClr val="accent1"/>
                </a:solidFill>
              </a:rPr>
              <a:t> Nam </a:t>
            </a:r>
            <a:r>
              <a:rPr lang="en-US" sz="1800" dirty="0" err="1" smtClean="0">
                <a:solidFill>
                  <a:schemeClr val="accent1"/>
                </a:solidFill>
              </a:rPr>
              <a:t>đáp</a:t>
            </a:r>
            <a:r>
              <a:rPr lang="en-US" sz="1800" dirty="0" smtClean="0">
                <a:solidFill>
                  <a:schemeClr val="accent1"/>
                </a:solidFill>
              </a:rPr>
              <a:t> </a:t>
            </a:r>
            <a:r>
              <a:rPr lang="en-US" sz="1800" dirty="0" err="1" smtClean="0">
                <a:solidFill>
                  <a:schemeClr val="accent1"/>
                </a:solidFill>
              </a:rPr>
              <a:t>ứng</a:t>
            </a:r>
            <a:r>
              <a:rPr lang="en-US" sz="1800" dirty="0" smtClean="0">
                <a:solidFill>
                  <a:schemeClr val="accent1"/>
                </a:solidFill>
              </a:rPr>
              <a:t> </a:t>
            </a:r>
            <a:r>
              <a:rPr lang="en-US" sz="1800" dirty="0" err="1" smtClean="0">
                <a:solidFill>
                  <a:schemeClr val="accent1"/>
                </a:solidFill>
              </a:rPr>
              <a:t>yêu</a:t>
            </a:r>
            <a:r>
              <a:rPr lang="en-US" sz="1800" dirty="0" smtClean="0">
                <a:solidFill>
                  <a:schemeClr val="accent1"/>
                </a:solidFill>
              </a:rPr>
              <a:t> </a:t>
            </a:r>
            <a:r>
              <a:rPr lang="en-US" sz="1800" dirty="0" err="1" smtClean="0">
                <a:solidFill>
                  <a:schemeClr val="accent1"/>
                </a:solidFill>
              </a:rPr>
              <a:t>cầu</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bền</a:t>
            </a:r>
            <a:r>
              <a:rPr lang="en-US" sz="1800" dirty="0" smtClean="0">
                <a:solidFill>
                  <a:schemeClr val="accent1"/>
                </a:solidFill>
              </a:rPr>
              <a:t> </a:t>
            </a:r>
            <a:r>
              <a:rPr lang="en-US" sz="1800" dirty="0" err="1" smtClean="0">
                <a:solidFill>
                  <a:schemeClr val="accent1"/>
                </a:solidFill>
              </a:rPr>
              <a:t>vững</a:t>
            </a:r>
            <a:r>
              <a:rPr lang="en-US" sz="1800" dirty="0" smtClean="0">
                <a:solidFill>
                  <a:schemeClr val="accent1"/>
                </a:solidFill>
              </a:rPr>
              <a:t> </a:t>
            </a:r>
            <a:r>
              <a:rPr lang="en-US" sz="1800" dirty="0" err="1" smtClean="0">
                <a:solidFill>
                  <a:schemeClr val="accent1"/>
                </a:solidFill>
              </a:rPr>
              <a:t>đất</a:t>
            </a:r>
            <a:r>
              <a:rPr lang="en-US" sz="1800" dirty="0" smtClean="0">
                <a:solidFill>
                  <a:schemeClr val="accent1"/>
                </a:solidFill>
              </a:rPr>
              <a:t> </a:t>
            </a:r>
            <a:r>
              <a:rPr lang="en-US" sz="1800" dirty="0" err="1" smtClean="0">
                <a:solidFill>
                  <a:schemeClr val="accent1"/>
                </a:solidFill>
              </a:rPr>
              <a:t>nước</a:t>
            </a:r>
            <a:endParaRPr lang="en-US" sz="1800" dirty="0" smtClean="0">
              <a:solidFill>
                <a:schemeClr val="accent1"/>
              </a:solidFill>
            </a:endParaRP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nền</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Việt</a:t>
            </a:r>
            <a:r>
              <a:rPr lang="en-US" sz="1800" dirty="0" smtClean="0">
                <a:solidFill>
                  <a:schemeClr val="accent1"/>
                </a:solidFill>
              </a:rPr>
              <a:t> Nam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toàn</a:t>
            </a:r>
            <a:r>
              <a:rPr lang="en-US" sz="1800" dirty="0" smtClean="0">
                <a:solidFill>
                  <a:schemeClr val="accent1"/>
                </a:solidFill>
              </a:rPr>
              <a:t> </a:t>
            </a:r>
            <a:r>
              <a:rPr lang="en-US" sz="1800" dirty="0" err="1" smtClean="0">
                <a:solidFill>
                  <a:schemeClr val="accent1"/>
                </a:solidFill>
              </a:rPr>
              <a:t>diện</a:t>
            </a:r>
            <a:r>
              <a:rPr lang="en-US" sz="1800" dirty="0" smtClean="0">
                <a:solidFill>
                  <a:schemeClr val="accent1"/>
                </a:solidFill>
              </a:rPr>
              <a:t>, </a:t>
            </a:r>
            <a:r>
              <a:rPr lang="en-US" sz="1800" dirty="0" err="1" smtClean="0">
                <a:solidFill>
                  <a:schemeClr val="accent1"/>
                </a:solidFill>
              </a:rPr>
              <a:t>hướng</a:t>
            </a:r>
            <a:r>
              <a:rPr lang="en-US" sz="1800" dirty="0" smtClean="0">
                <a:solidFill>
                  <a:schemeClr val="accent1"/>
                </a:solidFill>
              </a:rPr>
              <a:t> </a:t>
            </a:r>
            <a:r>
              <a:rPr lang="en-US" sz="1800" dirty="0" err="1" smtClean="0">
                <a:solidFill>
                  <a:schemeClr val="accent1"/>
                </a:solidFill>
              </a:rPr>
              <a:t>đến</a:t>
            </a:r>
            <a:r>
              <a:rPr lang="en-US" sz="1800" dirty="0" smtClean="0">
                <a:solidFill>
                  <a:schemeClr val="accent1"/>
                </a:solidFill>
              </a:rPr>
              <a:t> </a:t>
            </a:r>
            <a:r>
              <a:rPr lang="en-US" sz="1800" dirty="0" err="1" smtClean="0">
                <a:solidFill>
                  <a:schemeClr val="accent1"/>
                </a:solidFill>
              </a:rPr>
              <a:t>chân</a:t>
            </a:r>
            <a:r>
              <a:rPr lang="en-US" sz="1800" dirty="0" smtClean="0">
                <a:solidFill>
                  <a:schemeClr val="accent1"/>
                </a:solidFill>
              </a:rPr>
              <a:t> - </a:t>
            </a:r>
            <a:r>
              <a:rPr lang="en-US" sz="1800" dirty="0" err="1" smtClean="0">
                <a:solidFill>
                  <a:schemeClr val="accent1"/>
                </a:solidFill>
              </a:rPr>
              <a:t>thiện</a:t>
            </a:r>
            <a:r>
              <a:rPr lang="en-US" sz="1800" dirty="0" smtClean="0">
                <a:solidFill>
                  <a:schemeClr val="accent1"/>
                </a:solidFill>
              </a:rPr>
              <a:t> - </a:t>
            </a:r>
            <a:r>
              <a:rPr lang="en-US" sz="1800" dirty="0" err="1" smtClean="0">
                <a:solidFill>
                  <a:schemeClr val="accent1"/>
                </a:solidFill>
              </a:rPr>
              <a:t>mỹ</a:t>
            </a:r>
            <a:r>
              <a:rPr lang="en-US" sz="1800" dirty="0" smtClean="0">
                <a:solidFill>
                  <a:schemeClr val="accent1"/>
                </a:solidFill>
              </a:rPr>
              <a:t>, </a:t>
            </a:r>
            <a:r>
              <a:rPr lang="en-US" sz="1800" dirty="0" err="1" smtClean="0">
                <a:solidFill>
                  <a:schemeClr val="accent1"/>
                </a:solidFill>
              </a:rPr>
              <a:t>thấm</a:t>
            </a:r>
            <a:r>
              <a:rPr lang="en-US" sz="1800" dirty="0" smtClean="0">
                <a:solidFill>
                  <a:schemeClr val="accent1"/>
                </a:solidFill>
              </a:rPr>
              <a:t> </a:t>
            </a:r>
            <a:r>
              <a:rPr lang="en-US" sz="1800" dirty="0" err="1" smtClean="0">
                <a:solidFill>
                  <a:schemeClr val="accent1"/>
                </a:solidFill>
              </a:rPr>
              <a:t>nhuần</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tộc</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khoa</a:t>
            </a:r>
            <a:r>
              <a:rPr lang="en-US" sz="1800" dirty="0" smtClean="0">
                <a:solidFill>
                  <a:schemeClr val="accent1"/>
                </a:solidFill>
              </a:rPr>
              <a:t> </a:t>
            </a:r>
            <a:r>
              <a:rPr lang="en-US" sz="1800" dirty="0" err="1" smtClean="0">
                <a:solidFill>
                  <a:schemeClr val="accent1"/>
                </a:solidFill>
              </a:rPr>
              <a:t>học</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hóa</a:t>
            </a:r>
            <a:r>
              <a:rPr lang="en-US" sz="1800" dirty="0" smtClean="0">
                <a:solidFill>
                  <a:schemeClr val="accent1"/>
                </a:solidFill>
              </a:rPr>
              <a:t> </a:t>
            </a:r>
            <a:r>
              <a:rPr lang="en-US" sz="1800" dirty="0" err="1" smtClean="0">
                <a:solidFill>
                  <a:schemeClr val="accent1"/>
                </a:solidFill>
              </a:rPr>
              <a:t>thực</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trở</a:t>
            </a:r>
            <a:r>
              <a:rPr lang="en-US" sz="1800" dirty="0" smtClean="0">
                <a:solidFill>
                  <a:schemeClr val="accent1"/>
                </a:solidFill>
              </a:rPr>
              <a:t> </a:t>
            </a:r>
            <a:r>
              <a:rPr lang="en-US" sz="1800" dirty="0" err="1" smtClean="0">
                <a:solidFill>
                  <a:schemeClr val="accent1"/>
                </a:solidFill>
              </a:rPr>
              <a:t>thành</a:t>
            </a:r>
            <a:r>
              <a:rPr lang="en-US" sz="1800" dirty="0" smtClean="0">
                <a:solidFill>
                  <a:schemeClr val="accent1"/>
                </a:solidFill>
              </a:rPr>
              <a:t> </a:t>
            </a:r>
            <a:r>
              <a:rPr lang="en-US" sz="1800" dirty="0" err="1" smtClean="0">
                <a:solidFill>
                  <a:schemeClr val="accent1"/>
                </a:solidFill>
              </a:rPr>
              <a:t>nền</a:t>
            </a:r>
            <a:r>
              <a:rPr lang="en-US" sz="1800" dirty="0" smtClean="0">
                <a:solidFill>
                  <a:schemeClr val="accent1"/>
                </a:solidFill>
              </a:rPr>
              <a:t> </a:t>
            </a:r>
            <a:r>
              <a:rPr lang="en-US" sz="1800" dirty="0" err="1" smtClean="0">
                <a:solidFill>
                  <a:schemeClr val="accent1"/>
                </a:solidFill>
              </a:rPr>
              <a:t>tảng</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vững</a:t>
            </a:r>
            <a:r>
              <a:rPr lang="en-US" sz="1800" dirty="0" smtClean="0">
                <a:solidFill>
                  <a:schemeClr val="accent1"/>
                </a:solidFill>
              </a:rPr>
              <a:t> </a:t>
            </a:r>
            <a:r>
              <a:rPr lang="en-US" sz="1800" dirty="0" err="1" smtClean="0">
                <a:solidFill>
                  <a:schemeClr val="accent1"/>
                </a:solidFill>
              </a:rPr>
              <a:t>chắc</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xa</a:t>
            </a:r>
            <a:r>
              <a:rPr lang="en-US" sz="1800" dirty="0" smtClean="0">
                <a:solidFill>
                  <a:schemeClr val="accent1"/>
                </a:solidFill>
              </a:rPr>
              <a:t>̃ </a:t>
            </a:r>
            <a:r>
              <a:rPr lang="en-US" sz="1800" dirty="0" err="1" smtClean="0">
                <a:solidFill>
                  <a:schemeClr val="accent1"/>
                </a:solidFill>
              </a:rPr>
              <a:t>hội</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sức</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nội</a:t>
            </a:r>
            <a:r>
              <a:rPr lang="en-US" sz="1800" dirty="0" smtClean="0">
                <a:solidFill>
                  <a:schemeClr val="accent1"/>
                </a:solidFill>
              </a:rPr>
              <a:t> </a:t>
            </a:r>
            <a:r>
              <a:rPr lang="en-US" sz="1800" dirty="0" err="1" smtClean="0">
                <a:solidFill>
                  <a:schemeClr val="accent1"/>
                </a:solidFill>
              </a:rPr>
              <a:t>sinh</a:t>
            </a:r>
            <a:r>
              <a:rPr lang="en-US" sz="1800" dirty="0" smtClean="0">
                <a:solidFill>
                  <a:schemeClr val="accent1"/>
                </a:solidFill>
              </a:rPr>
              <a:t> </a:t>
            </a:r>
            <a:r>
              <a:rPr lang="en-US" sz="1800" dirty="0" err="1" smtClean="0">
                <a:solidFill>
                  <a:schemeClr val="accent1"/>
                </a:solidFill>
              </a:rPr>
              <a:t>quan</a:t>
            </a:r>
            <a:r>
              <a:rPr lang="en-US" sz="1800" dirty="0" smtClean="0">
                <a:solidFill>
                  <a:schemeClr val="accent1"/>
                </a:solidFill>
              </a:rPr>
              <a:t> </a:t>
            </a:r>
            <a:r>
              <a:rPr lang="en-US" sz="1800" dirty="0" err="1" smtClean="0">
                <a:solidFill>
                  <a:schemeClr val="accent1"/>
                </a:solidFill>
              </a:rPr>
              <a:t>trọng</a:t>
            </a:r>
            <a:r>
              <a:rPr lang="en-US" sz="1800" dirty="0" smtClean="0">
                <a:solidFill>
                  <a:schemeClr val="accent1"/>
                </a:solidFill>
              </a:rPr>
              <a:t> </a:t>
            </a:r>
            <a:r>
              <a:rPr lang="en-US" sz="1800" dirty="0" err="1" smtClean="0">
                <a:solidFill>
                  <a:schemeClr val="accent1"/>
                </a:solidFill>
              </a:rPr>
              <a:t>bảo</a:t>
            </a:r>
            <a:r>
              <a:rPr lang="en-US" sz="1800" dirty="0" smtClean="0">
                <a:solidFill>
                  <a:schemeClr val="accent1"/>
                </a:solidFill>
              </a:rPr>
              <a:t> </a:t>
            </a:r>
            <a:r>
              <a:rPr lang="en-US" sz="1800" dirty="0" err="1" smtClean="0">
                <a:solidFill>
                  <a:schemeClr val="accent1"/>
                </a:solidFill>
              </a:rPr>
              <a:t>đảm</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bền</a:t>
            </a:r>
            <a:r>
              <a:rPr lang="en-US" sz="1800" dirty="0" smtClean="0">
                <a:solidFill>
                  <a:schemeClr val="accent1"/>
                </a:solidFill>
              </a:rPr>
              <a:t> </a:t>
            </a:r>
            <a:r>
              <a:rPr lang="en-US" sz="1800" dirty="0" err="1" smtClean="0">
                <a:solidFill>
                  <a:schemeClr val="accent1"/>
                </a:solidFill>
              </a:rPr>
              <a:t>vững</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bảo</a:t>
            </a:r>
            <a:r>
              <a:rPr lang="en-US" sz="1800" dirty="0" smtClean="0">
                <a:solidFill>
                  <a:schemeClr val="accent1"/>
                </a:solidFill>
              </a:rPr>
              <a:t> </a:t>
            </a:r>
            <a:r>
              <a:rPr lang="en-US" sz="1800" dirty="0" err="1" smtClean="0">
                <a:solidFill>
                  <a:schemeClr val="accent1"/>
                </a:solidFill>
              </a:rPr>
              <a:t>vệ</a:t>
            </a:r>
            <a:r>
              <a:rPr lang="en-US" sz="1800" dirty="0" smtClean="0">
                <a:solidFill>
                  <a:schemeClr val="accent1"/>
                </a:solidFill>
              </a:rPr>
              <a:t> </a:t>
            </a:r>
            <a:r>
              <a:rPr lang="en-US" sz="1800" dirty="0" err="1" smtClean="0">
                <a:solidFill>
                  <a:schemeClr val="accent1"/>
                </a:solidFill>
              </a:rPr>
              <a:t>vững</a:t>
            </a:r>
            <a:r>
              <a:rPr lang="en-US" sz="1800" dirty="0" smtClean="0">
                <a:solidFill>
                  <a:schemeClr val="accent1"/>
                </a:solidFill>
              </a:rPr>
              <a:t> </a:t>
            </a:r>
            <a:r>
              <a:rPr lang="en-US" sz="1800" dirty="0" err="1" smtClean="0">
                <a:solidFill>
                  <a:schemeClr val="accent1"/>
                </a:solidFill>
              </a:rPr>
              <a:t>chắc</a:t>
            </a:r>
            <a:r>
              <a:rPr lang="en-US" sz="1800" dirty="0" smtClean="0">
                <a:solidFill>
                  <a:schemeClr val="accent1"/>
                </a:solidFill>
              </a:rPr>
              <a:t> </a:t>
            </a:r>
            <a:r>
              <a:rPr lang="en-US" sz="1800" dirty="0" err="1" smtClean="0">
                <a:solidFill>
                  <a:schemeClr val="accent1"/>
                </a:solidFill>
              </a:rPr>
              <a:t>Tổ</a:t>
            </a:r>
            <a:r>
              <a:rPr lang="en-US" sz="1800" dirty="0" smtClean="0">
                <a:solidFill>
                  <a:schemeClr val="accent1"/>
                </a:solidFill>
              </a:rPr>
              <a:t> </a:t>
            </a:r>
            <a:r>
              <a:rPr lang="en-US" sz="1800" dirty="0" err="1" smtClean="0">
                <a:solidFill>
                  <a:schemeClr val="accent1"/>
                </a:solidFill>
              </a:rPr>
              <a:t>quốc</a:t>
            </a:r>
            <a:r>
              <a:rPr lang="en-US" sz="1800" dirty="0" smtClean="0">
                <a:solidFill>
                  <a:schemeClr val="accent1"/>
                </a:solidFill>
              </a:rPr>
              <a:t> </a:t>
            </a:r>
            <a:r>
              <a:rPr lang="en-US" sz="1800" dirty="0" err="1" smtClean="0">
                <a:solidFill>
                  <a:schemeClr val="accent1"/>
                </a:solidFill>
              </a:rPr>
              <a:t>vì</a:t>
            </a:r>
            <a:r>
              <a:rPr lang="en-US" sz="1800" dirty="0" smtClean="0">
                <a:solidFill>
                  <a:schemeClr val="accent1"/>
                </a:solidFill>
              </a:rPr>
              <a:t> </a:t>
            </a:r>
            <a:r>
              <a:rPr lang="en-US" sz="1800" dirty="0" err="1" smtClean="0">
                <a:solidFill>
                  <a:schemeClr val="accent1"/>
                </a:solidFill>
              </a:rPr>
              <a:t>mục</a:t>
            </a:r>
            <a:r>
              <a:rPr lang="en-US" sz="1800" dirty="0" smtClean="0">
                <a:solidFill>
                  <a:schemeClr val="accent1"/>
                </a:solidFill>
              </a:rPr>
              <a:t> </a:t>
            </a:r>
            <a:r>
              <a:rPr lang="en-US" sz="1800" dirty="0" err="1" smtClean="0">
                <a:solidFill>
                  <a:schemeClr val="accent1"/>
                </a:solidFill>
              </a:rPr>
              <a:t>tiêu</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giàu</a:t>
            </a:r>
            <a:r>
              <a:rPr lang="en-US" sz="1800" dirty="0" smtClean="0">
                <a:solidFill>
                  <a:schemeClr val="accent1"/>
                </a:solidFill>
              </a:rPr>
              <a:t>, </a:t>
            </a:r>
            <a:r>
              <a:rPr lang="en-US" sz="1800" dirty="0" err="1" smtClean="0">
                <a:solidFill>
                  <a:schemeClr val="accent1"/>
                </a:solidFill>
              </a:rPr>
              <a:t>nước</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công</a:t>
            </a:r>
            <a:r>
              <a:rPr lang="en-US" sz="1800" dirty="0" smtClean="0">
                <a:solidFill>
                  <a:schemeClr val="accent1"/>
                </a:solidFill>
              </a:rPr>
              <a:t> </a:t>
            </a:r>
            <a:r>
              <a:rPr lang="en-US" sz="1800" dirty="0" err="1" smtClean="0">
                <a:solidFill>
                  <a:schemeClr val="accent1"/>
                </a:solidFill>
              </a:rPr>
              <a:t>bằng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minh”.</a:t>
            </a: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b="1" dirty="0" smtClean="0">
              <a:ln w="0"/>
              <a:solidFill>
                <a:schemeClr val="accent1"/>
              </a:solidFill>
              <a:effectLst>
                <a:outerShdw blurRad="38100" dist="25400" dir="5400000" algn="ctr" rotWithShape="0">
                  <a:srgbClr val="6E747A">
                    <a:alpha val="43000"/>
                  </a:srgbClr>
                </a:outerShdw>
              </a:effectLs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spc="0" dirty="0" err="1">
                <a:ln w="0"/>
                <a:solidFill>
                  <a:schemeClr val="accent1"/>
                </a:solidFill>
                <a:effectLst>
                  <a:outerShdw blurRad="38100" dist="25400" dir="5400000" algn="ctr" rotWithShape="0">
                    <a:srgbClr val="6E747A">
                      <a:alpha val="43000"/>
                    </a:srgbClr>
                  </a:outerShdw>
                </a:effectLst>
              </a:rPr>
              <a:t>Phần</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thứ</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nhất</a:t>
            </a:r>
            <a:r>
              <a:rPr lang="en-US" sz="4000" spc="0" dirty="0" smtClean="0">
                <a:ln w="0"/>
                <a:solidFill>
                  <a:schemeClr val="accent1"/>
                </a:solidFill>
                <a:effectLst>
                  <a:outerShdw blurRad="38100" dist="25400" dir="5400000" algn="ctr" rotWithShape="0">
                    <a:srgbClr val="6E747A">
                      <a:alpha val="43000"/>
                    </a:srgbClr>
                  </a:outerShdw>
                </a:effectLst>
              </a:rPr>
              <a:t/>
            </a:r>
            <a:br>
              <a:rPr lang="en-US" sz="4000" spc="0" dirty="0" smtClean="0">
                <a:ln w="0"/>
                <a:solidFill>
                  <a:schemeClr val="accent1"/>
                </a:solidFill>
                <a:effectLst>
                  <a:outerShdw blurRad="38100" dist="25400" dir="5400000" algn="ctr" rotWithShape="0">
                    <a:srgbClr val="6E747A">
                      <a:alpha val="43000"/>
                    </a:srgbClr>
                  </a:outerShdw>
                </a:effectLst>
              </a:rPr>
            </a:br>
            <a:r>
              <a:rPr lang="en-US" sz="4000" spc="0" dirty="0" err="1" smtClean="0">
                <a:ln w="0"/>
                <a:solidFill>
                  <a:schemeClr val="accent1"/>
                </a:solidFill>
                <a:effectLst>
                  <a:outerShdw blurRad="38100" dist="25400" dir="5400000" algn="ctr" rotWithShape="0">
                    <a:srgbClr val="6E747A">
                      <a:alpha val="43000"/>
                    </a:srgbClr>
                  </a:outerShdw>
                </a:effectLst>
              </a:rPr>
              <a:t>Quan</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điểm</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của</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Đảng</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về</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văn</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hóa</a:t>
            </a:r>
            <a:r>
              <a:rPr lang="en-US" sz="4000" spc="0" dirty="0">
                <a:ln w="0"/>
                <a:solidFill>
                  <a:schemeClr val="accent1"/>
                </a:solidFill>
                <a:effectLst>
                  <a:outerShdw blurRad="38100" dist="25400" dir="5400000" algn="ctr" rotWithShape="0">
                    <a:srgbClr val="6E747A">
                      <a:alpha val="43000"/>
                    </a:srgbClr>
                  </a:outerShdw>
                </a:effectLst>
              </a:rPr>
              <a:t> </a:t>
            </a:r>
          </a:p>
        </p:txBody>
      </p:sp>
      <p:sp>
        <p:nvSpPr>
          <p:cNvPr id="3" name="Content Placeholder 2"/>
          <p:cNvSpPr>
            <a:spLocks noGrp="1"/>
          </p:cNvSpPr>
          <p:nvPr>
            <p:ph idx="1"/>
          </p:nvPr>
        </p:nvSpPr>
        <p:spPr/>
        <p:txBody>
          <a:bodyPr>
            <a:normAutofit fontScale="40000" lnSpcReduction="20000"/>
          </a:bodyPr>
          <a:lstStyle/>
          <a:p>
            <a:r>
              <a:rPr lang="vi-VN" sz="5000" b="1" dirty="0">
                <a:ln w="0"/>
                <a:solidFill>
                  <a:schemeClr val="accent1"/>
                </a:solidFill>
                <a:effectLst>
                  <a:outerShdw blurRad="38100" dist="25400" dir="5400000" algn="ctr" rotWithShape="0">
                    <a:srgbClr val="6E747A">
                      <a:alpha val="43000"/>
                    </a:srgbClr>
                  </a:outerShdw>
                </a:effectLst>
              </a:rPr>
              <a:t>2. Tư tưởng Hồ Chí Minh về Văn hóa: </a:t>
            </a:r>
          </a:p>
          <a:p>
            <a:pPr algn="just">
              <a:lnSpc>
                <a:spcPct val="140000"/>
              </a:lnSpc>
              <a:spcBef>
                <a:spcPts val="600"/>
              </a:spcBef>
              <a:spcAft>
                <a:spcPts val="600"/>
              </a:spcAft>
            </a:pP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r>
              <a:rPr lang="en-US" sz="4500" dirty="0" smtClean="0">
                <a:solidFill>
                  <a:schemeClr val="accent1"/>
                </a:solidFill>
              </a:rPr>
              <a:t> </a:t>
            </a:r>
            <a:r>
              <a:rPr lang="en-US" sz="4500" dirty="0" err="1" smtClean="0">
                <a:solidFill>
                  <a:schemeClr val="accent1"/>
                </a:solidFill>
              </a:rPr>
              <a:t>vừa</a:t>
            </a:r>
            <a:r>
              <a:rPr lang="en-US" sz="4500" dirty="0" smtClean="0">
                <a:solidFill>
                  <a:schemeClr val="accent1"/>
                </a:solidFill>
              </a:rPr>
              <a:t> </a:t>
            </a:r>
            <a:r>
              <a:rPr lang="en-US" sz="4500" dirty="0" err="1" smtClean="0">
                <a:solidFill>
                  <a:schemeClr val="accent1"/>
                </a:solidFill>
              </a:rPr>
              <a:t>là</a:t>
            </a:r>
            <a:r>
              <a:rPr lang="en-US" sz="4500" dirty="0" smtClean="0">
                <a:solidFill>
                  <a:schemeClr val="accent1"/>
                </a:solidFill>
              </a:rPr>
              <a:t> </a:t>
            </a:r>
            <a:r>
              <a:rPr lang="en-US" sz="4500" dirty="0" err="1" smtClean="0">
                <a:solidFill>
                  <a:schemeClr val="accent1"/>
                </a:solidFill>
              </a:rPr>
              <a:t>động</a:t>
            </a:r>
            <a:r>
              <a:rPr lang="en-US" sz="4500" dirty="0" smtClean="0">
                <a:solidFill>
                  <a:schemeClr val="accent1"/>
                </a:solidFill>
              </a:rPr>
              <a:t> </a:t>
            </a:r>
            <a:r>
              <a:rPr lang="en-US" sz="4500" dirty="0" err="1" smtClean="0">
                <a:solidFill>
                  <a:schemeClr val="accent1"/>
                </a:solidFill>
              </a:rPr>
              <a:t>lực</a:t>
            </a:r>
            <a:r>
              <a:rPr lang="en-US" sz="4500" dirty="0" smtClean="0">
                <a:solidFill>
                  <a:schemeClr val="accent1"/>
                </a:solidFill>
              </a:rPr>
              <a:t>, </a:t>
            </a:r>
            <a:r>
              <a:rPr lang="en-US" sz="4500" dirty="0" err="1" smtClean="0">
                <a:solidFill>
                  <a:schemeClr val="accent1"/>
                </a:solidFill>
              </a:rPr>
              <a:t>vừa</a:t>
            </a:r>
            <a:r>
              <a:rPr lang="en-US" sz="4500" dirty="0" smtClean="0">
                <a:solidFill>
                  <a:schemeClr val="accent1"/>
                </a:solidFill>
              </a:rPr>
              <a:t> </a:t>
            </a:r>
            <a:r>
              <a:rPr lang="en-US" sz="4500" dirty="0" err="1" smtClean="0">
                <a:solidFill>
                  <a:schemeClr val="accent1"/>
                </a:solidFill>
              </a:rPr>
              <a:t>là</a:t>
            </a:r>
            <a:r>
              <a:rPr lang="en-US" sz="4500" dirty="0" smtClean="0">
                <a:solidFill>
                  <a:schemeClr val="accent1"/>
                </a:solidFill>
              </a:rPr>
              <a:t> </a:t>
            </a:r>
            <a:r>
              <a:rPr lang="en-US" sz="4500" dirty="0" err="1" smtClean="0">
                <a:solidFill>
                  <a:schemeClr val="accent1"/>
                </a:solidFill>
              </a:rPr>
              <a:t>mục</a:t>
            </a:r>
            <a:r>
              <a:rPr lang="en-US" sz="4500" dirty="0" smtClean="0">
                <a:solidFill>
                  <a:schemeClr val="accent1"/>
                </a:solidFill>
              </a:rPr>
              <a:t> </a:t>
            </a:r>
            <a:r>
              <a:rPr lang="en-US" sz="4500" dirty="0" err="1" smtClean="0">
                <a:solidFill>
                  <a:schemeClr val="accent1"/>
                </a:solidFill>
              </a:rPr>
              <a:t>tiêu</a:t>
            </a:r>
            <a:r>
              <a:rPr lang="en-US" sz="4500" dirty="0" smtClean="0">
                <a:solidFill>
                  <a:schemeClr val="accent1"/>
                </a:solidFill>
              </a:rPr>
              <a:t> </a:t>
            </a:r>
            <a:r>
              <a:rPr lang="en-US" sz="4500" dirty="0" err="1" smtClean="0">
                <a:solidFill>
                  <a:schemeClr val="accent1"/>
                </a:solidFill>
              </a:rPr>
              <a:t>của</a:t>
            </a:r>
            <a:r>
              <a:rPr lang="en-US" sz="4500" dirty="0" smtClean="0">
                <a:solidFill>
                  <a:schemeClr val="accent1"/>
                </a:solidFill>
              </a:rPr>
              <a:t> </a:t>
            </a:r>
            <a:r>
              <a:rPr lang="en-US" sz="4500" dirty="0" err="1" smtClean="0">
                <a:solidFill>
                  <a:schemeClr val="accent1"/>
                </a:solidFill>
              </a:rPr>
              <a:t>sự</a:t>
            </a:r>
            <a:r>
              <a:rPr lang="en-US" sz="4500" dirty="0" smtClean="0">
                <a:solidFill>
                  <a:schemeClr val="accent1"/>
                </a:solidFill>
              </a:rPr>
              <a:t> </a:t>
            </a:r>
            <a:r>
              <a:rPr lang="en-US" sz="4500" dirty="0" err="1" smtClean="0">
                <a:solidFill>
                  <a:schemeClr val="accent1"/>
                </a:solidFill>
              </a:rPr>
              <a:t>nghiệp</a:t>
            </a:r>
            <a:r>
              <a:rPr lang="en-US" sz="4500" dirty="0" smtClean="0">
                <a:solidFill>
                  <a:schemeClr val="accent1"/>
                </a:solidFill>
              </a:rPr>
              <a:t> </a:t>
            </a:r>
            <a:r>
              <a:rPr lang="en-US" sz="4500" dirty="0" err="1" smtClean="0">
                <a:solidFill>
                  <a:schemeClr val="accent1"/>
                </a:solidFill>
              </a:rPr>
              <a:t>cách</a:t>
            </a:r>
            <a:r>
              <a:rPr lang="en-US" sz="4500" dirty="0" smtClean="0">
                <a:solidFill>
                  <a:schemeClr val="accent1"/>
                </a:solidFill>
              </a:rPr>
              <a:t> </a:t>
            </a:r>
            <a:r>
              <a:rPr lang="en-US" sz="4500" dirty="0" err="1" smtClean="0">
                <a:solidFill>
                  <a:schemeClr val="accent1"/>
                </a:solidFill>
              </a:rPr>
              <a:t>mạng</a:t>
            </a:r>
            <a:endParaRPr lang="en-US" sz="4500" dirty="0" smtClean="0">
              <a:solidFill>
                <a:schemeClr val="accent1"/>
              </a:solidFill>
            </a:endParaRPr>
          </a:p>
          <a:p>
            <a:pPr algn="just">
              <a:lnSpc>
                <a:spcPct val="140000"/>
              </a:lnSpc>
              <a:spcBef>
                <a:spcPts val="600"/>
              </a:spcBef>
              <a:spcAft>
                <a:spcPts val="600"/>
              </a:spcAft>
            </a:pPr>
            <a:r>
              <a:rPr lang="en-US" sz="4500" dirty="0" smtClean="0">
                <a:solidFill>
                  <a:schemeClr val="accent1"/>
                </a:solidFill>
              </a:rPr>
              <a:t>- </a:t>
            </a:r>
            <a:r>
              <a:rPr lang="en-US" sz="4500" dirty="0" err="1" smtClean="0">
                <a:solidFill>
                  <a:schemeClr val="accent1"/>
                </a:solidFill>
              </a:rPr>
              <a:t>Giữ</a:t>
            </a:r>
            <a:r>
              <a:rPr lang="en-US" sz="4500" dirty="0" smtClean="0">
                <a:solidFill>
                  <a:schemeClr val="accent1"/>
                </a:solidFill>
              </a:rPr>
              <a:t> </a:t>
            </a:r>
            <a:r>
              <a:rPr lang="en-US" sz="4500" dirty="0" err="1" smtClean="0">
                <a:solidFill>
                  <a:schemeClr val="accent1"/>
                </a:solidFill>
              </a:rPr>
              <a:t>gìn</a:t>
            </a:r>
            <a:r>
              <a:rPr lang="en-US" sz="4500" dirty="0" smtClean="0">
                <a:solidFill>
                  <a:schemeClr val="accent1"/>
                </a:solidFill>
              </a:rPr>
              <a:t> </a:t>
            </a:r>
            <a:r>
              <a:rPr lang="en-US" sz="4500" dirty="0" err="1" smtClean="0">
                <a:solidFill>
                  <a:schemeClr val="accent1"/>
                </a:solidFill>
              </a:rPr>
              <a:t>bản</a:t>
            </a:r>
            <a:r>
              <a:rPr lang="en-US" sz="4500" dirty="0" smtClean="0">
                <a:solidFill>
                  <a:schemeClr val="accent1"/>
                </a:solidFill>
              </a:rPr>
              <a:t> </a:t>
            </a:r>
            <a:r>
              <a:rPr lang="en-US" sz="4500" dirty="0" err="1" smtClean="0">
                <a:solidFill>
                  <a:schemeClr val="accent1"/>
                </a:solidFill>
              </a:rPr>
              <a:t>sắc</a:t>
            </a: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r>
              <a:rPr lang="en-US" sz="4500" dirty="0" smtClean="0">
                <a:solidFill>
                  <a:schemeClr val="accent1"/>
                </a:solidFill>
              </a:rPr>
              <a:t> </a:t>
            </a:r>
            <a:r>
              <a:rPr lang="en-US" sz="4500" dirty="0" err="1" smtClean="0">
                <a:solidFill>
                  <a:schemeClr val="accent1"/>
                </a:solidFill>
              </a:rPr>
              <a:t>dân</a:t>
            </a:r>
            <a:r>
              <a:rPr lang="en-US" sz="4500" dirty="0" smtClean="0">
                <a:solidFill>
                  <a:schemeClr val="accent1"/>
                </a:solidFill>
              </a:rPr>
              <a:t> </a:t>
            </a:r>
            <a:r>
              <a:rPr lang="en-US" sz="4500" dirty="0" err="1" smtClean="0">
                <a:solidFill>
                  <a:schemeClr val="accent1"/>
                </a:solidFill>
              </a:rPr>
              <a:t>tộc</a:t>
            </a:r>
            <a:r>
              <a:rPr lang="en-US" sz="4500" dirty="0" smtClean="0">
                <a:solidFill>
                  <a:schemeClr val="accent1"/>
                </a:solidFill>
              </a:rPr>
              <a:t> </a:t>
            </a:r>
            <a:r>
              <a:rPr lang="en-US" sz="4500" dirty="0" err="1" smtClean="0">
                <a:solidFill>
                  <a:schemeClr val="accent1"/>
                </a:solidFill>
              </a:rPr>
              <a:t>và</a:t>
            </a:r>
            <a:r>
              <a:rPr lang="en-US" sz="4500" dirty="0" smtClean="0">
                <a:solidFill>
                  <a:schemeClr val="accent1"/>
                </a:solidFill>
              </a:rPr>
              <a:t> </a:t>
            </a:r>
            <a:r>
              <a:rPr lang="en-US" sz="4500" dirty="0" err="1" smtClean="0">
                <a:solidFill>
                  <a:schemeClr val="accent1"/>
                </a:solidFill>
              </a:rPr>
              <a:t>tiếp</a:t>
            </a:r>
            <a:r>
              <a:rPr lang="en-US" sz="4500" dirty="0" smtClean="0">
                <a:solidFill>
                  <a:schemeClr val="accent1"/>
                </a:solidFill>
              </a:rPr>
              <a:t> </a:t>
            </a:r>
            <a:r>
              <a:rPr lang="en-US" sz="4500" dirty="0" err="1" smtClean="0">
                <a:solidFill>
                  <a:schemeClr val="accent1"/>
                </a:solidFill>
              </a:rPr>
              <a:t>thu</a:t>
            </a:r>
            <a:r>
              <a:rPr lang="en-US" sz="4500" dirty="0" smtClean="0">
                <a:solidFill>
                  <a:schemeClr val="accent1"/>
                </a:solidFill>
              </a:rPr>
              <a:t> </a:t>
            </a:r>
            <a:r>
              <a:rPr lang="en-US" sz="4500" dirty="0" err="1" smtClean="0">
                <a:solidFill>
                  <a:schemeClr val="accent1"/>
                </a:solidFill>
              </a:rPr>
              <a:t>tinh</a:t>
            </a:r>
            <a:r>
              <a:rPr lang="en-US" sz="4500" dirty="0" smtClean="0">
                <a:solidFill>
                  <a:schemeClr val="accent1"/>
                </a:solidFill>
              </a:rPr>
              <a:t> </a:t>
            </a:r>
            <a:r>
              <a:rPr lang="en-US" sz="4500" dirty="0" err="1" smtClean="0">
                <a:solidFill>
                  <a:schemeClr val="accent1"/>
                </a:solidFill>
              </a:rPr>
              <a:t>hoa</a:t>
            </a: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r>
              <a:rPr lang="en-US" sz="4500" dirty="0" smtClean="0">
                <a:solidFill>
                  <a:schemeClr val="accent1"/>
                </a:solidFill>
              </a:rPr>
              <a:t> </a:t>
            </a:r>
            <a:r>
              <a:rPr lang="en-US" sz="4500" dirty="0" err="1" smtClean="0">
                <a:solidFill>
                  <a:schemeClr val="accent1"/>
                </a:solidFill>
              </a:rPr>
              <a:t>nhân</a:t>
            </a:r>
            <a:r>
              <a:rPr lang="en-US" sz="4500" dirty="0" smtClean="0">
                <a:solidFill>
                  <a:schemeClr val="accent1"/>
                </a:solidFill>
              </a:rPr>
              <a:t> </a:t>
            </a:r>
            <a:r>
              <a:rPr lang="en-US" sz="4500" dirty="0" err="1" smtClean="0">
                <a:solidFill>
                  <a:schemeClr val="accent1"/>
                </a:solidFill>
              </a:rPr>
              <a:t>loại</a:t>
            </a:r>
            <a:endParaRPr lang="en-US" sz="4500" dirty="0" smtClean="0">
              <a:solidFill>
                <a:schemeClr val="accent1"/>
              </a:solidFill>
            </a:endParaRPr>
          </a:p>
          <a:p>
            <a:pPr algn="just">
              <a:lnSpc>
                <a:spcPct val="140000"/>
              </a:lnSpc>
              <a:spcBef>
                <a:spcPts val="600"/>
              </a:spcBef>
              <a:spcAft>
                <a:spcPts val="600"/>
              </a:spcAft>
            </a:pPr>
            <a:r>
              <a:rPr lang="en-US" sz="4500" dirty="0" smtClean="0">
                <a:solidFill>
                  <a:schemeClr val="accent1"/>
                </a:solidFill>
              </a:rPr>
              <a:t>- </a:t>
            </a:r>
            <a:r>
              <a:rPr lang="en-US" sz="4500" dirty="0" err="1" smtClean="0">
                <a:solidFill>
                  <a:schemeClr val="accent1"/>
                </a:solidFill>
              </a:rPr>
              <a:t>Về</a:t>
            </a:r>
            <a:r>
              <a:rPr lang="en-US" sz="4500" dirty="0" smtClean="0">
                <a:solidFill>
                  <a:schemeClr val="accent1"/>
                </a:solidFill>
              </a:rPr>
              <a:t> </a:t>
            </a:r>
            <a:r>
              <a:rPr lang="en-US" sz="4500" dirty="0" err="1" smtClean="0">
                <a:solidFill>
                  <a:schemeClr val="accent1"/>
                </a:solidFill>
              </a:rPr>
              <a:t>mặt</a:t>
            </a:r>
            <a:r>
              <a:rPr lang="en-US" sz="4500" dirty="0" smtClean="0">
                <a:solidFill>
                  <a:schemeClr val="accent1"/>
                </a:solidFill>
              </a:rPr>
              <a:t> </a:t>
            </a:r>
            <a:r>
              <a:rPr lang="en-US" sz="4500" dirty="0" err="1" smtClean="0">
                <a:solidFill>
                  <a:schemeClr val="accent1"/>
                </a:solidFill>
              </a:rPr>
              <a:t>trận</a:t>
            </a: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r>
              <a:rPr lang="en-US" sz="4500" dirty="0" smtClean="0">
                <a:solidFill>
                  <a:schemeClr val="accent1"/>
                </a:solidFill>
              </a:rPr>
              <a:t> </a:t>
            </a:r>
            <a:r>
              <a:rPr lang="en-US" sz="4500" dirty="0" err="1" smtClean="0">
                <a:solidFill>
                  <a:schemeClr val="accent1"/>
                </a:solidFill>
              </a:rPr>
              <a:t>và</a:t>
            </a:r>
            <a:r>
              <a:rPr lang="en-US" sz="4500" dirty="0" smtClean="0">
                <a:solidFill>
                  <a:schemeClr val="accent1"/>
                </a:solidFill>
              </a:rPr>
              <a:t> </a:t>
            </a:r>
            <a:r>
              <a:rPr lang="en-US" sz="4500" dirty="0" err="1" smtClean="0">
                <a:solidFill>
                  <a:schemeClr val="accent1"/>
                </a:solidFill>
              </a:rPr>
              <a:t>chiến</a:t>
            </a:r>
            <a:r>
              <a:rPr lang="en-US" sz="4500" dirty="0" smtClean="0">
                <a:solidFill>
                  <a:schemeClr val="accent1"/>
                </a:solidFill>
              </a:rPr>
              <a:t> </a:t>
            </a:r>
            <a:r>
              <a:rPr lang="en-US" sz="4500" dirty="0" err="1" smtClean="0">
                <a:solidFill>
                  <a:schemeClr val="accent1"/>
                </a:solidFill>
              </a:rPr>
              <a:t>sĩ</a:t>
            </a: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endParaRPr lang="en-US" sz="4500" dirty="0" smtClean="0">
              <a:solidFill>
                <a:schemeClr val="accent1"/>
              </a:solidFill>
            </a:endParaRPr>
          </a:p>
          <a:p>
            <a:pPr algn="just">
              <a:lnSpc>
                <a:spcPct val="140000"/>
              </a:lnSpc>
              <a:spcBef>
                <a:spcPts val="600"/>
              </a:spcBef>
              <a:spcAft>
                <a:spcPts val="600"/>
              </a:spcAft>
            </a:pP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r>
              <a:rPr lang="en-US" sz="4500" dirty="0" smtClean="0">
                <a:solidFill>
                  <a:schemeClr val="accent1"/>
                </a:solidFill>
              </a:rPr>
              <a:t> </a:t>
            </a:r>
            <a:r>
              <a:rPr lang="en-US" sz="4500" dirty="0" err="1" smtClean="0">
                <a:solidFill>
                  <a:schemeClr val="accent1"/>
                </a:solidFill>
              </a:rPr>
              <a:t>phục</a:t>
            </a:r>
            <a:r>
              <a:rPr lang="en-US" sz="4500" dirty="0" smtClean="0">
                <a:solidFill>
                  <a:schemeClr val="accent1"/>
                </a:solidFill>
              </a:rPr>
              <a:t> </a:t>
            </a:r>
            <a:r>
              <a:rPr lang="en-US" sz="4500" dirty="0" err="1" smtClean="0">
                <a:solidFill>
                  <a:schemeClr val="accent1"/>
                </a:solidFill>
              </a:rPr>
              <a:t>vụ</a:t>
            </a:r>
            <a:r>
              <a:rPr lang="en-US" sz="4500" dirty="0" smtClean="0">
                <a:solidFill>
                  <a:schemeClr val="accent1"/>
                </a:solidFill>
              </a:rPr>
              <a:t> </a:t>
            </a:r>
            <a:r>
              <a:rPr lang="en-US" sz="4500" dirty="0" err="1" smtClean="0">
                <a:solidFill>
                  <a:schemeClr val="accent1"/>
                </a:solidFill>
              </a:rPr>
              <a:t>quần</a:t>
            </a:r>
            <a:r>
              <a:rPr lang="en-US" sz="4500" dirty="0" smtClean="0">
                <a:solidFill>
                  <a:schemeClr val="accent1"/>
                </a:solidFill>
              </a:rPr>
              <a:t> </a:t>
            </a:r>
            <a:r>
              <a:rPr lang="en-US" sz="4500" dirty="0" err="1" smtClean="0">
                <a:solidFill>
                  <a:schemeClr val="accent1"/>
                </a:solidFill>
              </a:rPr>
              <a:t>chúng</a:t>
            </a:r>
            <a:r>
              <a:rPr lang="en-US" sz="4500" dirty="0" smtClean="0">
                <a:solidFill>
                  <a:schemeClr val="accent1"/>
                </a:solidFill>
              </a:rPr>
              <a:t> </a:t>
            </a:r>
            <a:r>
              <a:rPr lang="en-US" sz="4500" dirty="0" err="1" smtClean="0">
                <a:solidFill>
                  <a:schemeClr val="accent1"/>
                </a:solidFill>
              </a:rPr>
              <a:t>nhân</a:t>
            </a:r>
            <a:r>
              <a:rPr lang="en-US" sz="4500" dirty="0" smtClean="0">
                <a:solidFill>
                  <a:schemeClr val="accent1"/>
                </a:solidFill>
              </a:rPr>
              <a:t> </a:t>
            </a:r>
            <a:r>
              <a:rPr lang="en-US" sz="4500" dirty="0" err="1" smtClean="0">
                <a:solidFill>
                  <a:schemeClr val="accent1"/>
                </a:solidFill>
              </a:rPr>
              <a:t>dân</a:t>
            </a:r>
            <a:endParaRPr lang="en-US" sz="4500" dirty="0" smtClean="0">
              <a:solidFill>
                <a:schemeClr val="accent1"/>
              </a:solidFill>
            </a:endParaRPr>
          </a:p>
          <a:p>
            <a:pPr algn="just">
              <a:lnSpc>
                <a:spcPct val="140000"/>
              </a:lnSpc>
              <a:spcBef>
                <a:spcPts val="600"/>
              </a:spcBef>
              <a:spcAft>
                <a:spcPts val="600"/>
              </a:spcAft>
            </a:pPr>
            <a:r>
              <a:rPr lang="en-US" sz="4500" dirty="0" smtClean="0">
                <a:solidFill>
                  <a:schemeClr val="accent1"/>
                </a:solidFill>
              </a:rPr>
              <a:t>- </a:t>
            </a:r>
            <a:r>
              <a:rPr lang="en-US" sz="4500" dirty="0" err="1" smtClean="0">
                <a:solidFill>
                  <a:schemeClr val="accent1"/>
                </a:solidFill>
              </a:rPr>
              <a:t>Xây</a:t>
            </a:r>
            <a:r>
              <a:rPr lang="en-US" sz="4500" dirty="0" smtClean="0">
                <a:solidFill>
                  <a:schemeClr val="accent1"/>
                </a:solidFill>
              </a:rPr>
              <a:t> </a:t>
            </a:r>
            <a:r>
              <a:rPr lang="en-US" sz="4500" dirty="0" err="1" smtClean="0">
                <a:solidFill>
                  <a:schemeClr val="accent1"/>
                </a:solidFill>
              </a:rPr>
              <a:t>dựng</a:t>
            </a:r>
            <a:r>
              <a:rPr lang="en-US" sz="4500" dirty="0" smtClean="0">
                <a:solidFill>
                  <a:schemeClr val="accent1"/>
                </a:solidFill>
              </a:rPr>
              <a:t> </a:t>
            </a:r>
            <a:r>
              <a:rPr lang="en-US" sz="4500" dirty="0" err="1" smtClean="0">
                <a:solidFill>
                  <a:schemeClr val="accent1"/>
                </a:solidFill>
              </a:rPr>
              <a:t>nền</a:t>
            </a:r>
            <a:r>
              <a:rPr lang="en-US" sz="4500" dirty="0" smtClean="0">
                <a:solidFill>
                  <a:schemeClr val="accent1"/>
                </a:solidFill>
              </a:rPr>
              <a:t> </a:t>
            </a:r>
            <a:r>
              <a:rPr lang="en-US" sz="4500" dirty="0" err="1" smtClean="0">
                <a:solidFill>
                  <a:schemeClr val="accent1"/>
                </a:solidFill>
              </a:rPr>
              <a:t>văn</a:t>
            </a:r>
            <a:r>
              <a:rPr lang="en-US" sz="4500" dirty="0" smtClean="0">
                <a:solidFill>
                  <a:schemeClr val="accent1"/>
                </a:solidFill>
              </a:rPr>
              <a:t> </a:t>
            </a:r>
            <a:r>
              <a:rPr lang="en-US" sz="4500" dirty="0" err="1" smtClean="0">
                <a:solidFill>
                  <a:schemeClr val="accent1"/>
                </a:solidFill>
              </a:rPr>
              <a:t>hoá</a:t>
            </a:r>
            <a:r>
              <a:rPr lang="en-US" sz="4500" dirty="0" smtClean="0">
                <a:solidFill>
                  <a:schemeClr val="accent1"/>
                </a:solidFill>
              </a:rPr>
              <a:t> </a:t>
            </a:r>
            <a:r>
              <a:rPr lang="en-US" sz="4500" dirty="0" err="1" smtClean="0">
                <a:solidFill>
                  <a:schemeClr val="accent1"/>
                </a:solidFill>
              </a:rPr>
              <a:t>mới</a:t>
            </a:r>
            <a:r>
              <a:rPr lang="en-US" sz="4500" dirty="0" smtClean="0">
                <a:solidFill>
                  <a:schemeClr val="accent1"/>
                </a:solidFill>
              </a:rPr>
              <a:t> </a:t>
            </a:r>
            <a:r>
              <a:rPr lang="en-US" sz="4500" dirty="0" err="1" smtClean="0">
                <a:solidFill>
                  <a:schemeClr val="accent1"/>
                </a:solidFill>
              </a:rPr>
              <a:t>Việt</a:t>
            </a:r>
            <a:r>
              <a:rPr lang="en-US" sz="4500" dirty="0" smtClean="0">
                <a:solidFill>
                  <a:schemeClr val="accent1"/>
                </a:solidFill>
              </a:rPr>
              <a:t> Nam</a:t>
            </a:r>
          </a:p>
          <a:p>
            <a:endParaRPr lang="en-US" sz="3200" dirty="0" smtClean="0"/>
          </a:p>
          <a:p>
            <a:r>
              <a:rPr lang="en-US" sz="3200" b="1" dirty="0" smtClean="0">
                <a:ln w="0"/>
                <a:solidFill>
                  <a:schemeClr val="accent1"/>
                </a:solidFill>
                <a:effectLst>
                  <a:outerShdw blurRad="38100" dist="25400" dir="5400000" algn="ctr" rotWithShape="0">
                    <a:srgbClr val="6E747A">
                      <a:alpha val="43000"/>
                    </a:srgbClr>
                  </a:outerShdw>
                </a:effectLst>
              </a:rPr>
              <a:t/>
            </a:r>
            <a:br>
              <a:rPr lang="en-US" sz="3200" b="1" dirty="0" smtClean="0">
                <a:ln w="0"/>
                <a:solidFill>
                  <a:schemeClr val="accent1"/>
                </a:solidFill>
                <a:effectLst>
                  <a:outerShdw blurRad="38100" dist="25400" dir="5400000" algn="ctr" rotWithShape="0">
                    <a:srgbClr val="6E747A">
                      <a:alpha val="43000"/>
                    </a:srgbClr>
                  </a:outerShdw>
                </a:effectLst>
              </a:rPr>
            </a:br>
            <a:endParaRPr lang="vi-VN" dirty="0"/>
          </a:p>
          <a:p>
            <a:r>
              <a:rPr lang="vi-VN" dirty="0"/>
              <a:t/>
            </a:r>
            <a:br>
              <a:rPr lang="vi-VN" dirty="0"/>
            </a:br>
            <a:r>
              <a:rPr lang="vi-VN" sz="3200" dirty="0"/>
              <a:t/>
            </a:r>
            <a:br>
              <a:rPr lang="vi-VN" sz="3200" dirty="0"/>
            </a:br>
            <a:endParaRPr lang="en-US" sz="32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289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spc="0" dirty="0" err="1">
                <a:ln w="0"/>
                <a:solidFill>
                  <a:schemeClr val="accent1"/>
                </a:solidFill>
                <a:effectLst>
                  <a:outerShdw blurRad="38100" dist="25400" dir="5400000" algn="ctr" rotWithShape="0">
                    <a:srgbClr val="6E747A">
                      <a:alpha val="43000"/>
                    </a:srgbClr>
                  </a:outerShdw>
                </a:effectLst>
              </a:rPr>
              <a:t>Phần</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thứ</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hai</a:t>
            </a:r>
            <a:r>
              <a:rPr lang="en-US" sz="4000" spc="0" dirty="0" smtClean="0">
                <a:ln w="0"/>
                <a:solidFill>
                  <a:schemeClr val="accent1"/>
                </a:solidFill>
                <a:effectLst>
                  <a:outerShdw blurRad="38100" dist="25400" dir="5400000" algn="ctr" rotWithShape="0">
                    <a:srgbClr val="6E747A">
                      <a:alpha val="43000"/>
                    </a:srgbClr>
                  </a:outerShdw>
                </a:effectLst>
              </a:rPr>
              <a:t/>
            </a:r>
            <a:br>
              <a:rPr lang="en-US" sz="4000" spc="0" dirty="0" smtClean="0">
                <a:ln w="0"/>
                <a:solidFill>
                  <a:schemeClr val="accent1"/>
                </a:solidFill>
                <a:effectLst>
                  <a:outerShdw blurRad="38100" dist="25400" dir="5400000" algn="ctr" rotWithShape="0">
                    <a:srgbClr val="6E747A">
                      <a:alpha val="43000"/>
                    </a:srgbClr>
                  </a:outerShdw>
                </a:effectLst>
              </a:rPr>
            </a:br>
            <a:r>
              <a:rPr lang="en-US" sz="4000" spc="0" dirty="0" err="1" smtClean="0">
                <a:ln w="0"/>
                <a:solidFill>
                  <a:schemeClr val="accent1"/>
                </a:solidFill>
                <a:effectLst>
                  <a:outerShdw blurRad="38100" dist="25400" dir="5400000" algn="ctr" rotWithShape="0">
                    <a:srgbClr val="6E747A">
                      <a:alpha val="43000"/>
                    </a:srgbClr>
                  </a:outerShdw>
                </a:effectLst>
              </a:rPr>
              <a:t>Thành</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tựu</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và</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những</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vấn</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đề</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đặt</a:t>
            </a:r>
            <a:r>
              <a:rPr lang="en-US" sz="4000" spc="0" dirty="0">
                <a:ln w="0"/>
                <a:solidFill>
                  <a:schemeClr val="accent1"/>
                </a:solidFill>
                <a:effectLst>
                  <a:outerShdw blurRad="38100" dist="25400" dir="5400000" algn="ctr" rotWithShape="0">
                    <a:srgbClr val="6E747A">
                      <a:alpha val="43000"/>
                    </a:srgbClr>
                  </a:outerShdw>
                </a:effectLst>
              </a:rPr>
              <a:t> </a:t>
            </a:r>
            <a:r>
              <a:rPr lang="en-US" sz="4000" spc="0" dirty="0" err="1">
                <a:ln w="0"/>
                <a:solidFill>
                  <a:schemeClr val="accent1"/>
                </a:solidFill>
                <a:effectLst>
                  <a:outerShdw blurRad="38100" dist="25400" dir="5400000" algn="ctr" rotWithShape="0">
                    <a:srgbClr val="6E747A">
                      <a:alpha val="43000"/>
                    </a:srgbClr>
                  </a:outerShdw>
                </a:effectLst>
              </a:rPr>
              <a:t>ra</a:t>
            </a:r>
            <a:endParaRPr lang="en-US" sz="40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788894" y="1828317"/>
            <a:ext cx="7996518" cy="4023360"/>
          </a:xfrm>
        </p:spPr>
        <p:txBody>
          <a:bodyPr>
            <a:normAutofit/>
          </a:bodyPr>
          <a:lstStyle/>
          <a:p>
            <a:pPr algn="just">
              <a:lnSpc>
                <a:spcPct val="120000"/>
              </a:lnSpc>
              <a:spcBef>
                <a:spcPts val="600"/>
              </a:spcBef>
              <a:spcAft>
                <a:spcPts val="600"/>
              </a:spcAft>
            </a:pPr>
            <a:r>
              <a:rPr lang="en-US" sz="1800" u="sng" dirty="0" err="1" smtClean="0">
                <a:solidFill>
                  <a:schemeClr val="accent1"/>
                </a:solidFill>
              </a:rPr>
              <a:t>Thành</a:t>
            </a:r>
            <a:r>
              <a:rPr lang="en-US" sz="1800" u="sng" dirty="0" smtClean="0">
                <a:solidFill>
                  <a:schemeClr val="accent1"/>
                </a:solidFill>
              </a:rPr>
              <a:t> </a:t>
            </a:r>
            <a:r>
              <a:rPr lang="en-US" sz="1800" u="sng" dirty="0" err="1" smtClean="0">
                <a:solidFill>
                  <a:schemeClr val="accent1"/>
                </a:solidFill>
              </a:rPr>
              <a:t>tựu</a:t>
            </a:r>
            <a:r>
              <a:rPr lang="en-US" sz="1800" u="sng" dirty="0" smtClean="0">
                <a:solidFill>
                  <a:schemeClr val="accent1"/>
                </a:solidFill>
              </a:rPr>
              <a:t>:</a:t>
            </a:r>
          </a:p>
          <a:p>
            <a:pPr algn="just">
              <a:lnSpc>
                <a:spcPct val="120000"/>
              </a:lnSpc>
              <a:spcBef>
                <a:spcPts val="600"/>
              </a:spcBef>
              <a:spcAft>
                <a:spcPts val="600"/>
              </a:spcAft>
            </a:pPr>
            <a:r>
              <a:rPr lang="en-US" sz="1800" dirty="0" err="1" smtClean="0">
                <a:solidFill>
                  <a:schemeClr val="accent1"/>
                </a:solidFill>
              </a:rPr>
              <a:t>Hoạt</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nghệ</a:t>
            </a:r>
            <a:r>
              <a:rPr lang="en-US" sz="1800" dirty="0" smtClean="0">
                <a:solidFill>
                  <a:schemeClr val="accent1"/>
                </a:solidFill>
              </a:rPr>
              <a:t>, </a:t>
            </a:r>
            <a:r>
              <a:rPr lang="en-US" sz="1800" dirty="0" err="1" smtClean="0">
                <a:solidFill>
                  <a:schemeClr val="accent1"/>
                </a:solidFill>
              </a:rPr>
              <a:t>thông</a:t>
            </a:r>
            <a:r>
              <a:rPr lang="en-US" sz="1800" dirty="0" smtClean="0">
                <a:solidFill>
                  <a:schemeClr val="accent1"/>
                </a:solidFill>
              </a:rPr>
              <a:t> tin, </a:t>
            </a:r>
            <a:r>
              <a:rPr lang="en-US" sz="1800" dirty="0" err="1" smtClean="0">
                <a:solidFill>
                  <a:schemeClr val="accent1"/>
                </a:solidFill>
              </a:rPr>
              <a:t>thể</a:t>
            </a:r>
            <a:r>
              <a:rPr lang="en-US" sz="1800" dirty="0" smtClean="0">
                <a:solidFill>
                  <a:schemeClr val="accent1"/>
                </a:solidFill>
              </a:rPr>
              <a:t> </a:t>
            </a:r>
            <a:r>
              <a:rPr lang="en-US" sz="1800" dirty="0" err="1" smtClean="0">
                <a:solidFill>
                  <a:schemeClr val="accent1"/>
                </a:solidFill>
              </a:rPr>
              <a:t>dục</a:t>
            </a:r>
            <a:r>
              <a:rPr lang="en-US" sz="1800" dirty="0" smtClean="0">
                <a:solidFill>
                  <a:schemeClr val="accent1"/>
                </a:solidFill>
              </a:rPr>
              <a:t>, </a:t>
            </a:r>
            <a:r>
              <a:rPr lang="en-US" sz="1800" dirty="0" err="1" smtClean="0">
                <a:solidFill>
                  <a:schemeClr val="accent1"/>
                </a:solidFill>
              </a:rPr>
              <a:t>thể</a:t>
            </a:r>
            <a:r>
              <a:rPr lang="en-US" sz="1800" dirty="0" smtClean="0">
                <a:solidFill>
                  <a:schemeClr val="accent1"/>
                </a:solidFill>
              </a:rPr>
              <a:t> </a:t>
            </a:r>
            <a:r>
              <a:rPr lang="en-US" sz="1800" dirty="0" err="1" smtClean="0">
                <a:solidFill>
                  <a:schemeClr val="accent1"/>
                </a:solidFill>
              </a:rPr>
              <a:t>thao</a:t>
            </a:r>
            <a:r>
              <a:rPr lang="en-US" sz="1800" dirty="0" smtClean="0">
                <a:solidFill>
                  <a:schemeClr val="accent1"/>
                </a:solidFill>
              </a:rPr>
              <a:t> </a:t>
            </a:r>
            <a:r>
              <a:rPr lang="en-US" sz="1800" dirty="0" err="1" smtClean="0">
                <a:solidFill>
                  <a:schemeClr val="accent1"/>
                </a:solidFill>
              </a:rPr>
              <a:t>ngày</a:t>
            </a:r>
            <a:r>
              <a:rPr lang="en-US" sz="1800" dirty="0" smtClean="0">
                <a:solidFill>
                  <a:schemeClr val="accent1"/>
                </a:solidFill>
              </a:rPr>
              <a:t> </a:t>
            </a:r>
            <a:r>
              <a:rPr lang="en-US" sz="1800" dirty="0" err="1" smtClean="0">
                <a:solidFill>
                  <a:schemeClr val="accent1"/>
                </a:solidFill>
              </a:rPr>
              <a:t>càng</a:t>
            </a:r>
            <a:r>
              <a:rPr lang="en-US" sz="1800" dirty="0" smtClean="0">
                <a:solidFill>
                  <a:schemeClr val="accent1"/>
                </a:solidFill>
              </a:rPr>
              <a:t> </a:t>
            </a:r>
            <a:r>
              <a:rPr lang="en-US" sz="1800" dirty="0" err="1" smtClean="0">
                <a:solidFill>
                  <a:schemeClr val="accent1"/>
                </a:solidFill>
              </a:rPr>
              <a:t>mở</a:t>
            </a:r>
            <a:r>
              <a:rPr lang="en-US" sz="1800" dirty="0" smtClean="0">
                <a:solidFill>
                  <a:schemeClr val="accent1"/>
                </a:solidFill>
              </a:rPr>
              <a:t> </a:t>
            </a:r>
            <a:r>
              <a:rPr lang="en-US" sz="1800" dirty="0" err="1" smtClean="0">
                <a:solidFill>
                  <a:schemeClr val="accent1"/>
                </a:solidFill>
              </a:rPr>
              <a:t>rộng</a:t>
            </a:r>
            <a:r>
              <a:rPr lang="en-US" sz="1800" dirty="0" smtClean="0">
                <a:solidFill>
                  <a:schemeClr val="accent1"/>
                </a:solidFill>
              </a:rPr>
              <a:t>, </a:t>
            </a:r>
            <a:r>
              <a:rPr lang="en-US" sz="1800" dirty="0" err="1" smtClean="0">
                <a:solidFill>
                  <a:schemeClr val="accent1"/>
                </a:solidFill>
              </a:rPr>
              <a:t>từng</a:t>
            </a:r>
            <a:r>
              <a:rPr lang="en-US" sz="1800" dirty="0" smtClean="0">
                <a:solidFill>
                  <a:schemeClr val="accent1"/>
                </a:solidFill>
              </a:rPr>
              <a:t> </a:t>
            </a:r>
            <a:r>
              <a:rPr lang="en-US" sz="1800" dirty="0" err="1" smtClean="0">
                <a:solidFill>
                  <a:schemeClr val="accent1"/>
                </a:solidFill>
              </a:rPr>
              <a:t>bước</a:t>
            </a:r>
            <a:r>
              <a:rPr lang="en-US" sz="1800" dirty="0" smtClean="0">
                <a:solidFill>
                  <a:schemeClr val="accent1"/>
                </a:solidFill>
              </a:rPr>
              <a:t> </a:t>
            </a:r>
            <a:r>
              <a:rPr lang="en-US" sz="1800" dirty="0" err="1" smtClean="0">
                <a:solidFill>
                  <a:schemeClr val="accent1"/>
                </a:solidFill>
              </a:rPr>
              <a:t>đáp</a:t>
            </a:r>
            <a:r>
              <a:rPr lang="en-US" sz="1800" dirty="0" smtClean="0">
                <a:solidFill>
                  <a:schemeClr val="accent1"/>
                </a:solidFill>
              </a:rPr>
              <a:t> </a:t>
            </a:r>
            <a:r>
              <a:rPr lang="en-US" sz="1800" dirty="0" err="1" smtClean="0">
                <a:solidFill>
                  <a:schemeClr val="accent1"/>
                </a:solidFill>
              </a:rPr>
              <a:t>ứng</a:t>
            </a:r>
            <a:r>
              <a:rPr lang="en-US" sz="1800" dirty="0" smtClean="0">
                <a:solidFill>
                  <a:schemeClr val="accent1"/>
                </a:solidFill>
              </a:rPr>
              <a:t> </a:t>
            </a:r>
            <a:r>
              <a:rPr lang="en-US" sz="1800" dirty="0" err="1" smtClean="0">
                <a:solidFill>
                  <a:schemeClr val="accent1"/>
                </a:solidFill>
              </a:rPr>
              <a:t>nhu</a:t>
            </a:r>
            <a:r>
              <a:rPr lang="en-US" sz="1800" dirty="0" smtClean="0">
                <a:solidFill>
                  <a:schemeClr val="accent1"/>
                </a:solidFill>
              </a:rPr>
              <a:t> </a:t>
            </a:r>
            <a:r>
              <a:rPr lang="en-US" sz="1800" dirty="0" err="1" smtClean="0">
                <a:solidFill>
                  <a:schemeClr val="accent1"/>
                </a:solidFill>
              </a:rPr>
              <a:t>cầu</a:t>
            </a:r>
            <a:r>
              <a:rPr lang="en-US" sz="1800" dirty="0" smtClean="0">
                <a:solidFill>
                  <a:schemeClr val="accent1"/>
                </a:solidFill>
              </a:rPr>
              <a:t> </a:t>
            </a:r>
            <a:r>
              <a:rPr lang="en-US" sz="1800" dirty="0" err="1" smtClean="0">
                <a:solidFill>
                  <a:schemeClr val="accent1"/>
                </a:solidFill>
              </a:rPr>
              <a:t>hưởng</a:t>
            </a:r>
            <a:r>
              <a:rPr lang="en-US" sz="1800" dirty="0" smtClean="0">
                <a:solidFill>
                  <a:schemeClr val="accent1"/>
                </a:solidFill>
              </a:rPr>
              <a:t> </a:t>
            </a:r>
            <a:r>
              <a:rPr lang="en-US" sz="1800" dirty="0" err="1" smtClean="0">
                <a:solidFill>
                  <a:schemeClr val="accent1"/>
                </a:solidFill>
              </a:rPr>
              <a:t>thụ</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ngày</a:t>
            </a:r>
            <a:r>
              <a:rPr lang="en-US" sz="1800" dirty="0" smtClean="0">
                <a:solidFill>
                  <a:schemeClr val="accent1"/>
                </a:solidFill>
              </a:rPr>
              <a:t> </a:t>
            </a:r>
            <a:r>
              <a:rPr lang="en-US" sz="1800" dirty="0" err="1" smtClean="0">
                <a:solidFill>
                  <a:schemeClr val="accent1"/>
                </a:solidFill>
              </a:rPr>
              <a:t>càng</a:t>
            </a:r>
            <a:r>
              <a:rPr lang="en-US" sz="1800" dirty="0" smtClean="0">
                <a:solidFill>
                  <a:schemeClr val="accent1"/>
                </a:solidFill>
              </a:rPr>
              <a:t> </a:t>
            </a:r>
            <a:r>
              <a:rPr lang="en-US" sz="1800" dirty="0" err="1" smtClean="0">
                <a:solidFill>
                  <a:schemeClr val="accent1"/>
                </a:solidFill>
              </a:rPr>
              <a:t>cao</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p>
          <a:p>
            <a:pPr algn="just">
              <a:lnSpc>
                <a:spcPct val="120000"/>
              </a:lnSpc>
              <a:spcBef>
                <a:spcPts val="600"/>
              </a:spcBef>
              <a:spcAft>
                <a:spcPts val="600"/>
              </a:spcAft>
            </a:pPr>
            <a:r>
              <a:rPr lang="en-US" sz="1800" dirty="0" err="1" smtClean="0">
                <a:solidFill>
                  <a:schemeClr val="accent1"/>
                </a:solidFill>
              </a:rPr>
              <a:t>Bước</a:t>
            </a:r>
            <a:r>
              <a:rPr lang="en-US" sz="1800" dirty="0" smtClean="0">
                <a:solidFill>
                  <a:schemeClr val="accent1"/>
                </a:solidFill>
              </a:rPr>
              <a:t> </a:t>
            </a:r>
            <a:r>
              <a:rPr lang="en-US" sz="1800" dirty="0" err="1" smtClean="0">
                <a:solidFill>
                  <a:schemeClr val="accent1"/>
                </a:solidFill>
              </a:rPr>
              <a:t>đầu</a:t>
            </a:r>
            <a:r>
              <a:rPr lang="en-US" sz="1800" dirty="0" smtClean="0">
                <a:solidFill>
                  <a:schemeClr val="accent1"/>
                </a:solidFill>
              </a:rPr>
              <a:t> </a:t>
            </a:r>
            <a:r>
              <a:rPr lang="en-US" sz="1800" dirty="0" err="1" smtClean="0">
                <a:solidFill>
                  <a:schemeClr val="accent1"/>
                </a:solidFill>
              </a:rPr>
              <a:t>hình</a:t>
            </a:r>
            <a:r>
              <a:rPr lang="en-US" sz="1800" dirty="0" smtClean="0">
                <a:solidFill>
                  <a:schemeClr val="accent1"/>
                </a:solidFill>
              </a:rPr>
              <a:t> </a:t>
            </a:r>
            <a:r>
              <a:rPr lang="en-US" sz="1800" dirty="0" err="1" smtClean="0">
                <a:solidFill>
                  <a:schemeClr val="accent1"/>
                </a:solidFill>
              </a:rPr>
              <a:t>thành</a:t>
            </a:r>
            <a:r>
              <a:rPr lang="en-US" sz="1800" dirty="0" smtClean="0">
                <a:solidFill>
                  <a:schemeClr val="accent1"/>
                </a:solidFill>
              </a:rPr>
              <a:t> </a:t>
            </a:r>
            <a:r>
              <a:rPr lang="en-US" sz="1800" dirty="0" err="1" smtClean="0">
                <a:solidFill>
                  <a:schemeClr val="accent1"/>
                </a:solidFill>
              </a:rPr>
              <a:t>những</a:t>
            </a:r>
            <a:r>
              <a:rPr lang="en-US" sz="1800" dirty="0" smtClean="0">
                <a:solidFill>
                  <a:schemeClr val="accent1"/>
                </a:solidFill>
              </a:rPr>
              <a:t> </a:t>
            </a:r>
            <a:r>
              <a:rPr lang="en-US" sz="1800" dirty="0" err="1" smtClean="0">
                <a:solidFill>
                  <a:schemeClr val="accent1"/>
                </a:solidFill>
              </a:rPr>
              <a:t>giá</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mới</a:t>
            </a:r>
            <a:r>
              <a:rPr lang="en-US" sz="1800" dirty="0" smtClean="0">
                <a:solidFill>
                  <a:schemeClr val="accent1"/>
                </a:solidFill>
              </a:rPr>
              <a:t> </a:t>
            </a:r>
            <a:r>
              <a:rPr lang="en-US" sz="1800" dirty="0" err="1" smtClean="0">
                <a:solidFill>
                  <a:schemeClr val="accent1"/>
                </a:solidFill>
              </a:rPr>
              <a:t>về</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với</a:t>
            </a:r>
            <a:r>
              <a:rPr lang="en-US" sz="1800" dirty="0" smtClean="0">
                <a:solidFill>
                  <a:schemeClr val="accent1"/>
                </a:solidFill>
              </a:rPr>
              <a:t> </a:t>
            </a:r>
            <a:r>
              <a:rPr lang="en-US" sz="1800" dirty="0" err="1" smtClean="0">
                <a:solidFill>
                  <a:schemeClr val="accent1"/>
                </a:solidFill>
              </a:rPr>
              <a:t>các</a:t>
            </a:r>
            <a:r>
              <a:rPr lang="en-US" sz="1800" dirty="0" smtClean="0">
                <a:solidFill>
                  <a:schemeClr val="accent1"/>
                </a:solidFill>
              </a:rPr>
              <a:t> </a:t>
            </a:r>
            <a:r>
              <a:rPr lang="en-US" sz="1800" dirty="0" err="1" smtClean="0">
                <a:solidFill>
                  <a:schemeClr val="accent1"/>
                </a:solidFill>
              </a:rPr>
              <a:t>phẩm</a:t>
            </a:r>
            <a:r>
              <a:rPr lang="en-US" sz="1800" dirty="0" smtClean="0">
                <a:solidFill>
                  <a:schemeClr val="accent1"/>
                </a:solidFill>
              </a:rPr>
              <a:t> </a:t>
            </a:r>
            <a:r>
              <a:rPr lang="en-US" sz="1800" dirty="0" err="1" smtClean="0">
                <a:solidFill>
                  <a:schemeClr val="accent1"/>
                </a:solidFill>
              </a:rPr>
              <a:t>chất</a:t>
            </a:r>
            <a:r>
              <a:rPr lang="en-US" sz="1800" dirty="0" smtClean="0">
                <a:solidFill>
                  <a:schemeClr val="accent1"/>
                </a:solidFill>
              </a:rPr>
              <a:t> </a:t>
            </a:r>
            <a:r>
              <a:rPr lang="en-US" sz="1800" dirty="0" err="1" smtClean="0">
                <a:solidFill>
                  <a:schemeClr val="accent1"/>
                </a:solidFill>
              </a:rPr>
              <a:t>về</a:t>
            </a:r>
            <a:r>
              <a:rPr lang="en-US" sz="1800" dirty="0" smtClean="0">
                <a:solidFill>
                  <a:schemeClr val="accent1"/>
                </a:solidFill>
              </a:rPr>
              <a:t> </a:t>
            </a:r>
            <a:r>
              <a:rPr lang="en-US" sz="1800" dirty="0" err="1" smtClean="0">
                <a:solidFill>
                  <a:schemeClr val="accent1"/>
                </a:solidFill>
              </a:rPr>
              <a:t>trách</a:t>
            </a:r>
            <a:r>
              <a:rPr lang="en-US" sz="1800" dirty="0" smtClean="0">
                <a:solidFill>
                  <a:schemeClr val="accent1"/>
                </a:solidFill>
              </a:rPr>
              <a:t> </a:t>
            </a:r>
            <a:r>
              <a:rPr lang="en-US" sz="1800" dirty="0" err="1" smtClean="0">
                <a:solidFill>
                  <a:schemeClr val="accent1"/>
                </a:solidFill>
              </a:rPr>
              <a:t>nhiệm</a:t>
            </a:r>
            <a:r>
              <a:rPr lang="en-US" sz="1800" dirty="0" smtClean="0">
                <a:solidFill>
                  <a:schemeClr val="accent1"/>
                </a:solidFill>
              </a:rPr>
              <a:t>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ý </a:t>
            </a:r>
            <a:r>
              <a:rPr lang="en-US" sz="1800" dirty="0" err="1" smtClean="0">
                <a:solidFill>
                  <a:schemeClr val="accent1"/>
                </a:solidFill>
              </a:rPr>
              <a:t>thức</a:t>
            </a:r>
            <a:r>
              <a:rPr lang="en-US" sz="1800" dirty="0" smtClean="0">
                <a:solidFill>
                  <a:schemeClr val="accent1"/>
                </a:solidFill>
              </a:rPr>
              <a:t> </a:t>
            </a:r>
            <a:r>
              <a:rPr lang="en-US" sz="1800" dirty="0" err="1" smtClean="0">
                <a:solidFill>
                  <a:schemeClr val="accent1"/>
                </a:solidFill>
              </a:rPr>
              <a:t>công</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sáng</a:t>
            </a:r>
            <a:r>
              <a:rPr lang="en-US" sz="1800" dirty="0" smtClean="0">
                <a:solidFill>
                  <a:schemeClr val="accent1"/>
                </a:solidFill>
              </a:rPr>
              <a:t> </a:t>
            </a:r>
            <a:r>
              <a:rPr lang="en-US" sz="1800" dirty="0" err="1" smtClean="0">
                <a:solidFill>
                  <a:schemeClr val="accent1"/>
                </a:solidFill>
              </a:rPr>
              <a:t>tạo</a:t>
            </a:r>
            <a:r>
              <a:rPr lang="en-US" sz="1800" dirty="0" smtClean="0">
                <a:solidFill>
                  <a:schemeClr val="accent1"/>
                </a:solidFill>
              </a:rPr>
              <a:t>, </a:t>
            </a:r>
            <a:r>
              <a:rPr lang="en-US" sz="1800" dirty="0" err="1" smtClean="0">
                <a:solidFill>
                  <a:schemeClr val="accent1"/>
                </a:solidFill>
              </a:rPr>
              <a:t>khát</a:t>
            </a:r>
            <a:r>
              <a:rPr lang="en-US" sz="1800" dirty="0" smtClean="0">
                <a:solidFill>
                  <a:schemeClr val="accent1"/>
                </a:solidFill>
              </a:rPr>
              <a:t> </a:t>
            </a:r>
            <a:r>
              <a:rPr lang="en-US" sz="1800" dirty="0" err="1" smtClean="0">
                <a:solidFill>
                  <a:schemeClr val="accent1"/>
                </a:solidFill>
              </a:rPr>
              <a:t>vọng</a:t>
            </a:r>
            <a:r>
              <a:rPr lang="en-US" sz="1800" dirty="0" smtClean="0">
                <a:solidFill>
                  <a:schemeClr val="accent1"/>
                </a:solidFill>
              </a:rPr>
              <a:t> </a:t>
            </a:r>
            <a:r>
              <a:rPr lang="en-US" sz="1800" dirty="0" err="1" smtClean="0">
                <a:solidFill>
                  <a:schemeClr val="accent1"/>
                </a:solidFill>
              </a:rPr>
              <a:t>vươn</a:t>
            </a:r>
            <a:r>
              <a:rPr lang="en-US" sz="1800" dirty="0" smtClean="0">
                <a:solidFill>
                  <a:schemeClr val="accent1"/>
                </a:solidFill>
              </a:rPr>
              <a:t> </a:t>
            </a:r>
            <a:r>
              <a:rPr lang="en-US" sz="1800" dirty="0" err="1" smtClean="0">
                <a:solidFill>
                  <a:schemeClr val="accent1"/>
                </a:solidFill>
              </a:rPr>
              <a:t>lên</a:t>
            </a:r>
            <a:r>
              <a:rPr lang="en-US" sz="1800" dirty="0" smtClean="0">
                <a:solidFill>
                  <a:schemeClr val="accent1"/>
                </a:solidFill>
              </a:rPr>
              <a:t>. </a:t>
            </a:r>
            <a:r>
              <a:rPr lang="en-US" sz="1800" dirty="0" err="1" smtClean="0">
                <a:solidFill>
                  <a:schemeClr val="accent1"/>
                </a:solidFill>
              </a:rPr>
              <a:t>Hệ</a:t>
            </a:r>
            <a:r>
              <a:rPr lang="en-US" sz="1800" dirty="0" smtClean="0">
                <a:solidFill>
                  <a:schemeClr val="accent1"/>
                </a:solidFill>
              </a:rPr>
              <a:t> </a:t>
            </a:r>
            <a:r>
              <a:rPr lang="en-US" sz="1800" dirty="0" err="1" smtClean="0">
                <a:solidFill>
                  <a:schemeClr val="accent1"/>
                </a:solidFill>
              </a:rPr>
              <a:t>thống</a:t>
            </a:r>
            <a:r>
              <a:rPr lang="en-US" sz="1800" dirty="0" smtClean="0">
                <a:solidFill>
                  <a:schemeClr val="accent1"/>
                </a:solidFill>
              </a:rPr>
              <a:t> </a:t>
            </a:r>
            <a:r>
              <a:rPr lang="en-US" sz="1800" dirty="0" err="1" smtClean="0">
                <a:solidFill>
                  <a:schemeClr val="accent1"/>
                </a:solidFill>
              </a:rPr>
              <a:t>thể</a:t>
            </a:r>
            <a:r>
              <a:rPr lang="en-US" sz="1800" dirty="0" smtClean="0">
                <a:solidFill>
                  <a:schemeClr val="accent1"/>
                </a:solidFill>
              </a:rPr>
              <a:t> </a:t>
            </a:r>
            <a:r>
              <a:rPr lang="en-US" sz="1800" dirty="0" err="1" smtClean="0">
                <a:solidFill>
                  <a:schemeClr val="accent1"/>
                </a:solidFill>
              </a:rPr>
              <a:t>chế</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thiết</a:t>
            </a:r>
            <a:r>
              <a:rPr lang="en-US" sz="1800" dirty="0" smtClean="0">
                <a:solidFill>
                  <a:schemeClr val="accent1"/>
                </a:solidFill>
              </a:rPr>
              <a:t> </a:t>
            </a:r>
            <a:r>
              <a:rPr lang="en-US" sz="1800" dirty="0" err="1" smtClean="0">
                <a:solidFill>
                  <a:schemeClr val="accent1"/>
                </a:solidFill>
              </a:rPr>
              <a:t>chế</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từng</a:t>
            </a:r>
            <a:r>
              <a:rPr lang="en-US" sz="1800" dirty="0" smtClean="0">
                <a:solidFill>
                  <a:schemeClr val="accent1"/>
                </a:solidFill>
              </a:rPr>
              <a:t> </a:t>
            </a:r>
            <a:r>
              <a:rPr lang="en-US" sz="1800" dirty="0" err="1" smtClean="0">
                <a:solidFill>
                  <a:schemeClr val="accent1"/>
                </a:solidFill>
              </a:rPr>
              <a:t>bước</a:t>
            </a:r>
            <a:r>
              <a:rPr lang="en-US" sz="1800" dirty="0" smtClean="0">
                <a:solidFill>
                  <a:schemeClr val="accent1"/>
                </a:solidFill>
              </a:rPr>
              <a:t> </a:t>
            </a:r>
            <a:r>
              <a:rPr lang="en-US" sz="1800" dirty="0" err="1" smtClean="0">
                <a:solidFill>
                  <a:schemeClr val="accent1"/>
                </a:solidFill>
              </a:rPr>
              <a:t>được</a:t>
            </a:r>
            <a:r>
              <a:rPr lang="en-US" sz="1800" dirty="0" smtClean="0">
                <a:solidFill>
                  <a:schemeClr val="accent1"/>
                </a:solidFill>
              </a:rPr>
              <a:t> </a:t>
            </a:r>
            <a:r>
              <a:rPr lang="en-US" sz="1800" dirty="0" err="1" smtClean="0">
                <a:solidFill>
                  <a:schemeClr val="accent1"/>
                </a:solidFill>
              </a:rPr>
              <a:t>tăng</a:t>
            </a:r>
            <a:r>
              <a:rPr lang="en-US" sz="1800" dirty="0" smtClean="0">
                <a:solidFill>
                  <a:schemeClr val="accent1"/>
                </a:solidFill>
              </a:rPr>
              <a:t> </a:t>
            </a:r>
            <a:r>
              <a:rPr lang="en-US" sz="1800" dirty="0" err="1" smtClean="0">
                <a:solidFill>
                  <a:schemeClr val="accent1"/>
                </a:solidFill>
              </a:rPr>
              <a:t>cường</a:t>
            </a:r>
            <a:r>
              <a:rPr lang="en-US" sz="1800" dirty="0" smtClean="0">
                <a:solidFill>
                  <a:schemeClr val="accent1"/>
                </a:solidFill>
              </a:rPr>
              <a:t>… </a:t>
            </a:r>
            <a:r>
              <a:rPr lang="en-US" sz="1800" dirty="0" err="1" smtClean="0">
                <a:solidFill>
                  <a:schemeClr val="accent1"/>
                </a:solidFill>
              </a:rPr>
              <a:t>Đời</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được</a:t>
            </a:r>
            <a:r>
              <a:rPr lang="en-US" sz="1800" dirty="0" smtClean="0">
                <a:solidFill>
                  <a:schemeClr val="accent1"/>
                </a:solidFill>
              </a:rPr>
              <a:t> </a:t>
            </a:r>
            <a:r>
              <a:rPr lang="en-US" sz="1800" dirty="0" err="1" smtClean="0">
                <a:solidFill>
                  <a:schemeClr val="accent1"/>
                </a:solidFill>
              </a:rPr>
              <a:t>cải</a:t>
            </a:r>
            <a:r>
              <a:rPr lang="en-US" sz="1800" dirty="0" smtClean="0">
                <a:solidFill>
                  <a:schemeClr val="accent1"/>
                </a:solidFill>
              </a:rPr>
              <a:t> </a:t>
            </a:r>
            <a:r>
              <a:rPr lang="en-US" sz="1800" dirty="0" err="1" smtClean="0">
                <a:solidFill>
                  <a:schemeClr val="accent1"/>
                </a:solidFill>
              </a:rPr>
              <a:t>thiện</a:t>
            </a:r>
            <a:r>
              <a:rPr lang="en-US" sz="1800" dirty="0" smtClean="0">
                <a:solidFill>
                  <a:schemeClr val="accent1"/>
                </a:solidFill>
              </a:rPr>
              <a:t>...</a:t>
            </a:r>
          </a:p>
          <a:p>
            <a:pPr algn="just">
              <a:lnSpc>
                <a:spcPct val="120000"/>
              </a:lnSpc>
              <a:spcBef>
                <a:spcPts val="600"/>
              </a:spcBef>
              <a:spcAft>
                <a:spcPts val="600"/>
              </a:spcAft>
            </a:pPr>
            <a:r>
              <a:rPr lang="en-US" sz="1800" dirty="0" err="1" smtClean="0">
                <a:solidFill>
                  <a:schemeClr val="accent1"/>
                </a:solidFill>
              </a:rPr>
              <a:t>Phong</a:t>
            </a:r>
            <a:r>
              <a:rPr lang="en-US" sz="1800" dirty="0" smtClean="0">
                <a:solidFill>
                  <a:schemeClr val="accent1"/>
                </a:solidFill>
              </a:rPr>
              <a:t> </a:t>
            </a:r>
            <a:r>
              <a:rPr lang="en-US" sz="1800" dirty="0" err="1" smtClean="0">
                <a:solidFill>
                  <a:schemeClr val="accent1"/>
                </a:solidFill>
              </a:rPr>
              <a:t>trào</a:t>
            </a:r>
            <a:r>
              <a:rPr lang="en-US" sz="1800" dirty="0" smtClean="0">
                <a:solidFill>
                  <a:schemeClr val="accent1"/>
                </a:solidFill>
              </a:rPr>
              <a:t> “</a:t>
            </a:r>
            <a:r>
              <a:rPr lang="en-US" sz="1800" dirty="0" err="1" smtClean="0">
                <a:solidFill>
                  <a:schemeClr val="accent1"/>
                </a:solidFill>
              </a:rPr>
              <a:t>Toàn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đoàn</a:t>
            </a:r>
            <a:r>
              <a:rPr lang="en-US" sz="1800" dirty="0" smtClean="0">
                <a:solidFill>
                  <a:schemeClr val="accent1"/>
                </a:solidFill>
              </a:rPr>
              <a:t> </a:t>
            </a:r>
            <a:r>
              <a:rPr lang="en-US" sz="1800" dirty="0" err="1" smtClean="0">
                <a:solidFill>
                  <a:schemeClr val="accent1"/>
                </a:solidFill>
              </a:rPr>
              <a:t>kết</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đời</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đã</a:t>
            </a:r>
            <a:r>
              <a:rPr lang="en-US" sz="1800" dirty="0" smtClean="0">
                <a:solidFill>
                  <a:schemeClr val="accent1"/>
                </a:solidFill>
              </a:rPr>
              <a:t> </a:t>
            </a:r>
            <a:r>
              <a:rPr lang="en-US" sz="1800" dirty="0" err="1" smtClean="0">
                <a:solidFill>
                  <a:schemeClr val="accent1"/>
                </a:solidFill>
              </a:rPr>
              <a:t>góp</a:t>
            </a:r>
            <a:r>
              <a:rPr lang="en-US" sz="1800" dirty="0" smtClean="0">
                <a:solidFill>
                  <a:schemeClr val="accent1"/>
                </a:solidFill>
              </a:rPr>
              <a:t> </a:t>
            </a:r>
            <a:r>
              <a:rPr lang="en-US" sz="1800" dirty="0" err="1" smtClean="0">
                <a:solidFill>
                  <a:schemeClr val="accent1"/>
                </a:solidFill>
              </a:rPr>
              <a:t>phần</a:t>
            </a:r>
            <a:r>
              <a:rPr lang="en-US" sz="1800" dirty="0" smtClean="0">
                <a:solidFill>
                  <a:schemeClr val="accent1"/>
                </a:solidFill>
              </a:rPr>
              <a:t> </a:t>
            </a:r>
            <a:r>
              <a:rPr lang="en-US" sz="1800" dirty="0" err="1" smtClean="0">
                <a:solidFill>
                  <a:schemeClr val="accent1"/>
                </a:solidFill>
              </a:rPr>
              <a:t>ổn</a:t>
            </a:r>
            <a:r>
              <a:rPr lang="en-US" sz="1800" dirty="0" smtClean="0">
                <a:solidFill>
                  <a:schemeClr val="accent1"/>
                </a:solidFill>
              </a:rPr>
              <a:t> </a:t>
            </a:r>
            <a:r>
              <a:rPr lang="en-US" sz="1800" dirty="0" err="1" smtClean="0">
                <a:solidFill>
                  <a:schemeClr val="accent1"/>
                </a:solidFill>
              </a:rPr>
              <a:t>định</a:t>
            </a:r>
            <a:r>
              <a:rPr lang="en-US" sz="1800" dirty="0" smtClean="0">
                <a:solidFill>
                  <a:schemeClr val="accent1"/>
                </a:solidFill>
              </a:rPr>
              <a:t> an </a:t>
            </a:r>
            <a:r>
              <a:rPr lang="en-US" sz="1800" dirty="0" err="1" smtClean="0">
                <a:solidFill>
                  <a:schemeClr val="accent1"/>
                </a:solidFill>
              </a:rPr>
              <a:t>ninh</a:t>
            </a:r>
            <a:r>
              <a:rPr lang="en-US" sz="1800" dirty="0" smtClean="0">
                <a:solidFill>
                  <a:schemeClr val="accent1"/>
                </a:solidFill>
              </a:rPr>
              <a:t> </a:t>
            </a:r>
            <a:r>
              <a:rPr lang="en-US" sz="1800" dirty="0" err="1" smtClean="0">
                <a:solidFill>
                  <a:schemeClr val="accent1"/>
                </a:solidFill>
              </a:rPr>
              <a:t>chính</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đời</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lành</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tiến</a:t>
            </a:r>
            <a:r>
              <a:rPr lang="en-US" sz="1800" dirty="0" smtClean="0">
                <a:solidFill>
                  <a:schemeClr val="accent1"/>
                </a:solidFill>
              </a:rPr>
              <a:t> </a:t>
            </a:r>
            <a:r>
              <a:rPr lang="en-US" sz="1800" dirty="0" err="1" smtClean="0">
                <a:solidFill>
                  <a:schemeClr val="accent1"/>
                </a:solidFill>
              </a:rPr>
              <a:t>bộ</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giúp</a:t>
            </a:r>
            <a:r>
              <a:rPr lang="en-US" sz="1800" dirty="0" smtClean="0">
                <a:solidFill>
                  <a:schemeClr val="accent1"/>
                </a:solidFill>
              </a:rPr>
              <a:t>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nâng</a:t>
            </a:r>
            <a:r>
              <a:rPr lang="en-US" sz="1800" dirty="0" smtClean="0">
                <a:solidFill>
                  <a:schemeClr val="accent1"/>
                </a:solidFill>
              </a:rPr>
              <a:t> </a:t>
            </a:r>
            <a:r>
              <a:rPr lang="en-US" sz="1800" dirty="0" err="1" smtClean="0">
                <a:solidFill>
                  <a:schemeClr val="accent1"/>
                </a:solidFill>
              </a:rPr>
              <a:t>cao</a:t>
            </a:r>
            <a:r>
              <a:rPr lang="en-US" sz="1800" dirty="0" smtClean="0">
                <a:solidFill>
                  <a:schemeClr val="accent1"/>
                </a:solidFill>
              </a:rPr>
              <a:t> </a:t>
            </a:r>
            <a:r>
              <a:rPr lang="en-US" sz="1800" dirty="0" err="1" smtClean="0">
                <a:solidFill>
                  <a:schemeClr val="accent1"/>
                </a:solidFill>
              </a:rPr>
              <a:t>chất</a:t>
            </a:r>
            <a:r>
              <a:rPr lang="en-US" sz="1800" dirty="0" smtClean="0">
                <a:solidFill>
                  <a:schemeClr val="accent1"/>
                </a:solidFill>
              </a:rPr>
              <a:t> </a:t>
            </a:r>
            <a:r>
              <a:rPr lang="en-US" sz="1800" dirty="0" err="1" smtClean="0">
                <a:solidFill>
                  <a:schemeClr val="accent1"/>
                </a:solidFill>
              </a:rPr>
              <a:t>lượng</a:t>
            </a:r>
            <a:r>
              <a:rPr lang="en-US" sz="1800" dirty="0" smtClean="0">
                <a:solidFill>
                  <a:schemeClr val="accent1"/>
                </a:solidFill>
              </a:rPr>
              <a:t> </a:t>
            </a:r>
            <a:r>
              <a:rPr lang="en-US" sz="1800" dirty="0" err="1" smtClean="0">
                <a:solidFill>
                  <a:schemeClr val="accent1"/>
                </a:solidFill>
              </a:rPr>
              <a:t>cuộc</a:t>
            </a:r>
            <a:r>
              <a:rPr lang="en-US" sz="1800" dirty="0" smtClean="0">
                <a:solidFill>
                  <a:schemeClr val="accent1"/>
                </a:solidFill>
              </a:rPr>
              <a:t> </a:t>
            </a:r>
            <a:r>
              <a:rPr lang="en-US" sz="1800" dirty="0" err="1" smtClean="0">
                <a:solidFill>
                  <a:schemeClr val="accent1"/>
                </a:solidFill>
              </a:rPr>
              <a:t>sống</a:t>
            </a:r>
            <a:r>
              <a:rPr lang="en-US" sz="1800" dirty="0" smtClean="0">
                <a:solidFill>
                  <a:schemeClr val="accent1"/>
                </a:solidFill>
              </a:rPr>
              <a:t>. </a:t>
            </a:r>
          </a:p>
          <a:p>
            <a:pPr algn="just">
              <a:lnSpc>
                <a:spcPct val="120000"/>
              </a:lnSpc>
              <a:spcBef>
                <a:spcPts val="600"/>
              </a:spcBef>
              <a:spcAft>
                <a:spcPts val="600"/>
              </a:spcAft>
            </a:pPr>
            <a:endParaRPr lang="en-US" sz="1800" dirty="0" smtClean="0">
              <a:solidFill>
                <a:schemeClr val="accent1"/>
              </a:solidFill>
            </a:endParaRPr>
          </a:p>
        </p:txBody>
      </p:sp>
    </p:spTree>
    <p:extLst>
      <p:ext uri="{BB962C8B-B14F-4D97-AF65-F5344CB8AC3E}">
        <p14:creationId xmlns:p14="http://schemas.microsoft.com/office/powerpoint/2010/main" val="4097233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spc="0" dirty="0" err="1" smtClean="0">
                <a:ln w="0"/>
                <a:solidFill>
                  <a:schemeClr val="accent1"/>
                </a:solidFill>
                <a:effectLst>
                  <a:outerShdw blurRad="38100" dist="25400" dir="5400000" algn="ctr" rotWithShape="0">
                    <a:srgbClr val="6E747A">
                      <a:alpha val="43000"/>
                    </a:srgbClr>
                  </a:outerShdw>
                </a:effectLst>
              </a:rPr>
              <a:t>Phần</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thứ</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hai</a:t>
            </a:r>
            <a:r>
              <a:rPr lang="en-US" sz="4000" spc="0" dirty="0" smtClean="0">
                <a:ln w="0"/>
                <a:solidFill>
                  <a:schemeClr val="accent1"/>
                </a:solidFill>
                <a:effectLst>
                  <a:outerShdw blurRad="38100" dist="25400" dir="5400000" algn="ctr" rotWithShape="0">
                    <a:srgbClr val="6E747A">
                      <a:alpha val="43000"/>
                    </a:srgbClr>
                  </a:outerShdw>
                </a:effectLst>
              </a:rPr>
              <a:t/>
            </a:r>
            <a:br>
              <a:rPr lang="en-US" sz="4000" spc="0" dirty="0" smtClean="0">
                <a:ln w="0"/>
                <a:solidFill>
                  <a:schemeClr val="accent1"/>
                </a:solidFill>
                <a:effectLst>
                  <a:outerShdw blurRad="38100" dist="25400" dir="5400000" algn="ctr" rotWithShape="0">
                    <a:srgbClr val="6E747A">
                      <a:alpha val="43000"/>
                    </a:srgbClr>
                  </a:outerShdw>
                </a:effectLst>
              </a:rPr>
            </a:br>
            <a:r>
              <a:rPr lang="en-US" sz="4000" spc="0" dirty="0" err="1" smtClean="0">
                <a:ln w="0"/>
                <a:solidFill>
                  <a:schemeClr val="accent1"/>
                </a:solidFill>
                <a:effectLst>
                  <a:outerShdw blurRad="38100" dist="25400" dir="5400000" algn="ctr" rotWithShape="0">
                    <a:srgbClr val="6E747A">
                      <a:alpha val="43000"/>
                    </a:srgbClr>
                  </a:outerShdw>
                </a:effectLst>
              </a:rPr>
              <a:t>Thành</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tựu</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và</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những</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vấn</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đề</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đặt</a:t>
            </a:r>
            <a:r>
              <a:rPr lang="en-US" sz="4000" spc="0" dirty="0" smtClean="0">
                <a:ln w="0"/>
                <a:solidFill>
                  <a:schemeClr val="accent1"/>
                </a:solidFill>
                <a:effectLst>
                  <a:outerShdw blurRad="38100" dist="25400" dir="5400000" algn="ctr" rotWithShape="0">
                    <a:srgbClr val="6E747A">
                      <a:alpha val="43000"/>
                    </a:srgbClr>
                  </a:outerShdw>
                </a:effectLst>
              </a:rPr>
              <a:t> </a:t>
            </a:r>
            <a:r>
              <a:rPr lang="en-US" sz="4000" spc="0" dirty="0" err="1" smtClean="0">
                <a:ln w="0"/>
                <a:solidFill>
                  <a:schemeClr val="accent1"/>
                </a:solidFill>
                <a:effectLst>
                  <a:outerShdw blurRad="38100" dist="25400" dir="5400000" algn="ctr" rotWithShape="0">
                    <a:srgbClr val="6E747A">
                      <a:alpha val="43000"/>
                    </a:srgbClr>
                  </a:outerShdw>
                </a:effectLst>
              </a:rPr>
              <a:t>ra</a:t>
            </a:r>
            <a:endParaRPr lang="en-US" sz="4000" dirty="0"/>
          </a:p>
        </p:txBody>
      </p:sp>
      <p:sp>
        <p:nvSpPr>
          <p:cNvPr id="3" name="Content Placeholder 2"/>
          <p:cNvSpPr>
            <a:spLocks noGrp="1"/>
          </p:cNvSpPr>
          <p:nvPr>
            <p:ph idx="1"/>
          </p:nvPr>
        </p:nvSpPr>
        <p:spPr/>
        <p:txBody>
          <a:bodyPr>
            <a:normAutofit/>
          </a:bodyPr>
          <a:lstStyle/>
          <a:p>
            <a:pPr algn="just">
              <a:lnSpc>
                <a:spcPct val="120000"/>
              </a:lnSpc>
              <a:spcBef>
                <a:spcPts val="600"/>
              </a:spcBef>
              <a:spcAft>
                <a:spcPts val="600"/>
              </a:spcAft>
            </a:pPr>
            <a:r>
              <a:rPr lang="en-US" sz="1800" dirty="0" err="1" smtClean="0">
                <a:solidFill>
                  <a:schemeClr val="accent1"/>
                </a:solidFill>
              </a:rPr>
              <a:t>Một</a:t>
            </a:r>
            <a:r>
              <a:rPr lang="en-US" sz="1800" dirty="0" smtClean="0">
                <a:solidFill>
                  <a:schemeClr val="accent1"/>
                </a:solidFill>
              </a:rPr>
              <a:t> </a:t>
            </a:r>
            <a:r>
              <a:rPr lang="en-US" sz="1800" dirty="0" err="1" smtClean="0">
                <a:solidFill>
                  <a:schemeClr val="accent1"/>
                </a:solidFill>
              </a:rPr>
              <a:t>số</a:t>
            </a:r>
            <a:r>
              <a:rPr lang="en-US" sz="1800" dirty="0" smtClean="0">
                <a:solidFill>
                  <a:schemeClr val="accent1"/>
                </a:solidFill>
              </a:rPr>
              <a:t> </a:t>
            </a:r>
            <a:r>
              <a:rPr lang="en-US" sz="1800" dirty="0" err="1" smtClean="0">
                <a:solidFill>
                  <a:schemeClr val="accent1"/>
                </a:solidFill>
              </a:rPr>
              <a:t>vấn</a:t>
            </a:r>
            <a:r>
              <a:rPr lang="en-US" sz="1800" dirty="0" smtClean="0">
                <a:solidFill>
                  <a:schemeClr val="accent1"/>
                </a:solidFill>
              </a:rPr>
              <a:t> </a:t>
            </a:r>
            <a:r>
              <a:rPr lang="en-US" sz="1800" dirty="0" err="1" smtClean="0">
                <a:solidFill>
                  <a:schemeClr val="accent1"/>
                </a:solidFill>
              </a:rPr>
              <a:t>đề</a:t>
            </a:r>
            <a:r>
              <a:rPr lang="en-US" sz="1800" dirty="0" smtClean="0">
                <a:solidFill>
                  <a:schemeClr val="accent1"/>
                </a:solidFill>
              </a:rPr>
              <a:t> </a:t>
            </a:r>
            <a:r>
              <a:rPr lang="en-US" sz="1800" dirty="0" err="1" smtClean="0">
                <a:solidFill>
                  <a:schemeClr val="accent1"/>
                </a:solidFill>
              </a:rPr>
              <a:t>tồn</a:t>
            </a:r>
            <a:r>
              <a:rPr lang="en-US" sz="1800" dirty="0" smtClean="0">
                <a:solidFill>
                  <a:schemeClr val="accent1"/>
                </a:solidFill>
              </a:rPr>
              <a:t> </a:t>
            </a:r>
            <a:r>
              <a:rPr lang="en-US" sz="1800" dirty="0" err="1" smtClean="0">
                <a:solidFill>
                  <a:schemeClr val="accent1"/>
                </a:solidFill>
              </a:rPr>
              <a:t>tại</a:t>
            </a:r>
            <a:r>
              <a:rPr lang="en-US" sz="1800" dirty="0" smtClean="0">
                <a:solidFill>
                  <a:schemeClr val="accent1"/>
                </a:solidFill>
              </a:rPr>
              <a:t>:</a:t>
            </a:r>
          </a:p>
          <a:p>
            <a:pPr algn="just">
              <a:lnSpc>
                <a:spcPct val="120000"/>
              </a:lnSpc>
              <a:spcBef>
                <a:spcPts val="600"/>
              </a:spcBef>
              <a:spcAft>
                <a:spcPts val="600"/>
              </a:spcAft>
            </a:pPr>
            <a:r>
              <a:rPr lang="en-US" sz="1800" dirty="0" smtClean="0">
                <a:solidFill>
                  <a:schemeClr val="accent1"/>
                </a:solidFill>
              </a:rPr>
              <a:t>So </a:t>
            </a:r>
            <a:r>
              <a:rPr lang="en-US" sz="1800" dirty="0" err="1" smtClean="0">
                <a:solidFill>
                  <a:schemeClr val="accent1"/>
                </a:solidFill>
              </a:rPr>
              <a:t>với</a:t>
            </a:r>
            <a:r>
              <a:rPr lang="en-US" sz="1800" dirty="0" smtClean="0">
                <a:solidFill>
                  <a:schemeClr val="accent1"/>
                </a:solidFill>
              </a:rPr>
              <a:t> </a:t>
            </a:r>
            <a:r>
              <a:rPr lang="en-US" sz="1800" dirty="0" err="1" smtClean="0">
                <a:solidFill>
                  <a:schemeClr val="accent1"/>
                </a:solidFill>
              </a:rPr>
              <a:t>những</a:t>
            </a:r>
            <a:r>
              <a:rPr lang="en-US" sz="1800" dirty="0" smtClean="0">
                <a:solidFill>
                  <a:schemeClr val="accent1"/>
                </a:solidFill>
              </a:rPr>
              <a:t> </a:t>
            </a:r>
            <a:r>
              <a:rPr lang="en-US" sz="1800" dirty="0" err="1" smtClean="0">
                <a:solidFill>
                  <a:schemeClr val="accent1"/>
                </a:solidFill>
              </a:rPr>
              <a:t>thành</a:t>
            </a:r>
            <a:r>
              <a:rPr lang="en-US" sz="1800" dirty="0" smtClean="0">
                <a:solidFill>
                  <a:schemeClr val="accent1"/>
                </a:solidFill>
              </a:rPr>
              <a:t> </a:t>
            </a:r>
            <a:r>
              <a:rPr lang="en-US" sz="1800" dirty="0" err="1" smtClean="0">
                <a:solidFill>
                  <a:schemeClr val="accent1"/>
                </a:solidFill>
              </a:rPr>
              <a:t>quả</a:t>
            </a:r>
            <a:r>
              <a:rPr lang="en-US" sz="1800" dirty="0" smtClean="0">
                <a:solidFill>
                  <a:schemeClr val="accent1"/>
                </a:solidFill>
              </a:rPr>
              <a:t> </a:t>
            </a:r>
            <a:r>
              <a:rPr lang="en-US" sz="1800" dirty="0" err="1" smtClean="0">
                <a:solidFill>
                  <a:schemeClr val="accent1"/>
                </a:solidFill>
              </a:rPr>
              <a:t>trên</a:t>
            </a:r>
            <a:r>
              <a:rPr lang="en-US" sz="1800" dirty="0" smtClean="0">
                <a:solidFill>
                  <a:schemeClr val="accent1"/>
                </a:solidFill>
              </a:rPr>
              <a:t> </a:t>
            </a:r>
            <a:r>
              <a:rPr lang="en-US" sz="1800" dirty="0" err="1" smtClean="0">
                <a:solidFill>
                  <a:schemeClr val="accent1"/>
                </a:solidFill>
              </a:rPr>
              <a:t>lĩnh</a:t>
            </a:r>
            <a:r>
              <a:rPr lang="en-US" sz="1800" dirty="0" smtClean="0">
                <a:solidFill>
                  <a:schemeClr val="accent1"/>
                </a:solidFill>
              </a:rPr>
              <a:t> </a:t>
            </a:r>
            <a:r>
              <a:rPr lang="en-US" sz="1800" dirty="0" err="1" smtClean="0">
                <a:solidFill>
                  <a:schemeClr val="accent1"/>
                </a:solidFill>
              </a:rPr>
              <a:t>vực</a:t>
            </a:r>
            <a:r>
              <a:rPr lang="en-US" sz="1800" dirty="0" smtClean="0">
                <a:solidFill>
                  <a:schemeClr val="accent1"/>
                </a:solidFill>
              </a:rPr>
              <a:t> </a:t>
            </a:r>
            <a:r>
              <a:rPr lang="en-US" sz="1800" dirty="0" err="1" smtClean="0">
                <a:solidFill>
                  <a:schemeClr val="accent1"/>
                </a:solidFill>
              </a:rPr>
              <a:t>chính</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kinh</a:t>
            </a:r>
            <a:r>
              <a:rPr lang="en-US" sz="1800" dirty="0" smtClean="0">
                <a:solidFill>
                  <a:schemeClr val="accent1"/>
                </a:solidFill>
              </a:rPr>
              <a:t> </a:t>
            </a:r>
            <a:r>
              <a:rPr lang="en-US" sz="1800" dirty="0" err="1" smtClean="0">
                <a:solidFill>
                  <a:schemeClr val="accent1"/>
                </a:solidFill>
              </a:rPr>
              <a:t>tế</a:t>
            </a:r>
            <a:r>
              <a:rPr lang="en-US" sz="1800" dirty="0" smtClean="0">
                <a:solidFill>
                  <a:schemeClr val="accent1"/>
                </a:solidFill>
              </a:rPr>
              <a:t>, </a:t>
            </a:r>
            <a:r>
              <a:rPr lang="en-US" sz="1800" dirty="0" err="1" smtClean="0">
                <a:solidFill>
                  <a:schemeClr val="accent1"/>
                </a:solidFill>
              </a:rPr>
              <a:t>quốc</a:t>
            </a:r>
            <a:r>
              <a:rPr lang="en-US" sz="1800" dirty="0" smtClean="0">
                <a:solidFill>
                  <a:schemeClr val="accent1"/>
                </a:solidFill>
              </a:rPr>
              <a:t> </a:t>
            </a:r>
            <a:r>
              <a:rPr lang="en-US" sz="1800" dirty="0" err="1" smtClean="0">
                <a:solidFill>
                  <a:schemeClr val="accent1"/>
                </a:solidFill>
              </a:rPr>
              <a:t>phòng</a:t>
            </a:r>
            <a:r>
              <a:rPr lang="en-US" sz="1800" dirty="0" smtClean="0">
                <a:solidFill>
                  <a:schemeClr val="accent1"/>
                </a:solidFill>
              </a:rPr>
              <a:t>, an </a:t>
            </a:r>
            <a:r>
              <a:rPr lang="en-US" sz="1800" dirty="0" err="1" smtClean="0">
                <a:solidFill>
                  <a:schemeClr val="accent1"/>
                </a:solidFill>
              </a:rPr>
              <a:t>ninh</a:t>
            </a:r>
            <a:r>
              <a:rPr lang="en-US" sz="1800" dirty="0" smtClean="0">
                <a:solidFill>
                  <a:schemeClr val="accent1"/>
                </a:solidFill>
              </a:rPr>
              <a:t>, </a:t>
            </a:r>
            <a:r>
              <a:rPr lang="en-US" sz="1800" dirty="0" err="1" smtClean="0">
                <a:solidFill>
                  <a:schemeClr val="accent1"/>
                </a:solidFill>
              </a:rPr>
              <a:t>đối</a:t>
            </a:r>
            <a:r>
              <a:rPr lang="en-US" sz="1800" dirty="0" smtClean="0">
                <a:solidFill>
                  <a:schemeClr val="accent1"/>
                </a:solidFill>
              </a:rPr>
              <a:t> </a:t>
            </a:r>
            <a:r>
              <a:rPr lang="en-US" sz="1800" dirty="0" err="1" smtClean="0">
                <a:solidFill>
                  <a:schemeClr val="accent1"/>
                </a:solidFill>
              </a:rPr>
              <a:t>ngoại</a:t>
            </a:r>
            <a:r>
              <a:rPr lang="en-US" sz="1800" dirty="0" smtClean="0">
                <a:solidFill>
                  <a:schemeClr val="accent1"/>
                </a:solidFill>
              </a:rPr>
              <a:t>, </a:t>
            </a:r>
            <a:r>
              <a:rPr lang="en-US" sz="1800" dirty="0" err="1" smtClean="0">
                <a:solidFill>
                  <a:schemeClr val="accent1"/>
                </a:solidFill>
              </a:rPr>
              <a:t>thành</a:t>
            </a:r>
            <a:r>
              <a:rPr lang="en-US" sz="1800" dirty="0" smtClean="0">
                <a:solidFill>
                  <a:schemeClr val="accent1"/>
                </a:solidFill>
              </a:rPr>
              <a:t> </a:t>
            </a:r>
            <a:r>
              <a:rPr lang="en-US" sz="1800" dirty="0" err="1" smtClean="0">
                <a:solidFill>
                  <a:schemeClr val="accent1"/>
                </a:solidFill>
              </a:rPr>
              <a:t>quả</a:t>
            </a:r>
            <a:r>
              <a:rPr lang="en-US" sz="1800" dirty="0" smtClean="0">
                <a:solidFill>
                  <a:schemeClr val="accent1"/>
                </a:solidFill>
              </a:rPr>
              <a:t> </a:t>
            </a:r>
            <a:r>
              <a:rPr lang="en-US" sz="1800" dirty="0" err="1" smtClean="0">
                <a:solidFill>
                  <a:schemeClr val="accent1"/>
                </a:solidFill>
              </a:rPr>
              <a:t>trong</a:t>
            </a:r>
            <a:r>
              <a:rPr lang="en-US" sz="1800" dirty="0" smtClean="0">
                <a:solidFill>
                  <a:schemeClr val="accent1"/>
                </a:solidFill>
              </a:rPr>
              <a:t> </a:t>
            </a:r>
            <a:r>
              <a:rPr lang="en-US" sz="1800" dirty="0" err="1" smtClean="0">
                <a:solidFill>
                  <a:schemeClr val="accent1"/>
                </a:solidFill>
              </a:rPr>
              <a:t>lĩnh</a:t>
            </a:r>
            <a:r>
              <a:rPr lang="en-US" sz="1800" dirty="0" smtClean="0">
                <a:solidFill>
                  <a:schemeClr val="accent1"/>
                </a:solidFill>
              </a:rPr>
              <a:t> </a:t>
            </a:r>
            <a:r>
              <a:rPr lang="en-US" sz="1800" dirty="0" err="1" smtClean="0">
                <a:solidFill>
                  <a:schemeClr val="accent1"/>
                </a:solidFill>
              </a:rPr>
              <a:t>vực</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chưa</a:t>
            </a:r>
            <a:r>
              <a:rPr lang="en-US" sz="1800" dirty="0" smtClean="0">
                <a:solidFill>
                  <a:schemeClr val="accent1"/>
                </a:solidFill>
              </a:rPr>
              <a:t> </a:t>
            </a:r>
            <a:r>
              <a:rPr lang="en-US" sz="1800" dirty="0" err="1" smtClean="0">
                <a:solidFill>
                  <a:schemeClr val="accent1"/>
                </a:solidFill>
              </a:rPr>
              <a:t>tương</a:t>
            </a:r>
            <a:r>
              <a:rPr lang="en-US" sz="1800" dirty="0" smtClean="0">
                <a:solidFill>
                  <a:schemeClr val="accent1"/>
                </a:solidFill>
              </a:rPr>
              <a:t> </a:t>
            </a:r>
            <a:r>
              <a:rPr lang="en-US" sz="1800" dirty="0" err="1" smtClean="0">
                <a:solidFill>
                  <a:schemeClr val="accent1"/>
                </a:solidFill>
              </a:rPr>
              <a:t>xứng</a:t>
            </a:r>
            <a:r>
              <a:rPr lang="en-US" sz="1800" dirty="0" smtClean="0">
                <a:solidFill>
                  <a:schemeClr val="accent1"/>
                </a:solidFill>
              </a:rPr>
              <a:t>; </a:t>
            </a:r>
            <a:r>
              <a:rPr lang="en-US" sz="1800" dirty="0" err="1" smtClean="0">
                <a:solidFill>
                  <a:schemeClr val="accent1"/>
                </a:solidFill>
              </a:rPr>
              <a:t>chưa</a:t>
            </a:r>
            <a:r>
              <a:rPr lang="en-US" sz="1800" dirty="0" smtClean="0">
                <a:solidFill>
                  <a:schemeClr val="accent1"/>
                </a:solidFill>
              </a:rPr>
              <a:t> </a:t>
            </a:r>
            <a:r>
              <a:rPr lang="en-US" sz="1800" dirty="0" err="1" smtClean="0">
                <a:solidFill>
                  <a:schemeClr val="accent1"/>
                </a:solidFill>
              </a:rPr>
              <a:t>đủ</a:t>
            </a:r>
            <a:r>
              <a:rPr lang="en-US" sz="1800" dirty="0" smtClean="0">
                <a:solidFill>
                  <a:schemeClr val="accent1"/>
                </a:solidFill>
              </a:rPr>
              <a:t> </a:t>
            </a:r>
            <a:r>
              <a:rPr lang="en-US" sz="1800" dirty="0" err="1" smtClean="0">
                <a:solidFill>
                  <a:schemeClr val="accent1"/>
                </a:solidFill>
              </a:rPr>
              <a:t>tầm</a:t>
            </a:r>
            <a:r>
              <a:rPr lang="en-US" sz="1800" dirty="0" smtClean="0">
                <a:solidFill>
                  <a:schemeClr val="accent1"/>
                </a:solidFill>
              </a:rPr>
              <a:t> </a:t>
            </a:r>
            <a:r>
              <a:rPr lang="en-US" sz="1800" dirty="0" err="1" smtClean="0">
                <a:solidFill>
                  <a:schemeClr val="accent1"/>
                </a:solidFill>
              </a:rPr>
              <a:t>mức</a:t>
            </a:r>
            <a:r>
              <a:rPr lang="en-US" sz="1800" dirty="0" smtClean="0">
                <a:solidFill>
                  <a:schemeClr val="accent1"/>
                </a:solidFill>
              </a:rPr>
              <a:t> </a:t>
            </a:r>
            <a:r>
              <a:rPr lang="en-US" sz="1800" dirty="0" err="1" smtClean="0">
                <a:solidFill>
                  <a:schemeClr val="accent1"/>
                </a:solidFill>
              </a:rPr>
              <a:t>để</a:t>
            </a:r>
            <a:r>
              <a:rPr lang="en-US" sz="1800" dirty="0" smtClean="0">
                <a:solidFill>
                  <a:schemeClr val="accent1"/>
                </a:solidFill>
              </a:rPr>
              <a:t> </a:t>
            </a:r>
            <a:r>
              <a:rPr lang="en-US" sz="1800" dirty="0" err="1" smtClean="0">
                <a:solidFill>
                  <a:schemeClr val="accent1"/>
                </a:solidFill>
              </a:rPr>
              <a:t>tác</a:t>
            </a:r>
            <a:r>
              <a:rPr lang="en-US" sz="1800" dirty="0" smtClean="0">
                <a:solidFill>
                  <a:schemeClr val="accent1"/>
                </a:solidFill>
              </a:rPr>
              <a:t> </a:t>
            </a:r>
            <a:r>
              <a:rPr lang="en-US" sz="1800" dirty="0" err="1" smtClean="0">
                <a:solidFill>
                  <a:schemeClr val="accent1"/>
                </a:solidFill>
              </a:rPr>
              <a:t>động</a:t>
            </a:r>
            <a:r>
              <a:rPr lang="en-US" sz="1800" dirty="0" smtClean="0">
                <a:solidFill>
                  <a:schemeClr val="accent1"/>
                </a:solidFill>
              </a:rPr>
              <a:t> </a:t>
            </a:r>
            <a:r>
              <a:rPr lang="en-US" sz="1800" dirty="0" err="1" smtClean="0">
                <a:solidFill>
                  <a:schemeClr val="accent1"/>
                </a:solidFill>
              </a:rPr>
              <a:t>có</a:t>
            </a:r>
            <a:r>
              <a:rPr lang="en-US" sz="1800" dirty="0" smtClean="0">
                <a:solidFill>
                  <a:schemeClr val="accent1"/>
                </a:solidFill>
              </a:rPr>
              <a:t> </a:t>
            </a:r>
            <a:r>
              <a:rPr lang="en-US" sz="1800" dirty="0" err="1" smtClean="0">
                <a:solidFill>
                  <a:schemeClr val="accent1"/>
                </a:solidFill>
              </a:rPr>
              <a:t>hiệu</a:t>
            </a:r>
            <a:r>
              <a:rPr lang="en-US" sz="1800" dirty="0" smtClean="0">
                <a:solidFill>
                  <a:schemeClr val="accent1"/>
                </a:solidFill>
              </a:rPr>
              <a:t> </a:t>
            </a:r>
            <a:r>
              <a:rPr lang="en-US" sz="1800" dirty="0" err="1" smtClean="0">
                <a:solidFill>
                  <a:schemeClr val="accent1"/>
                </a:solidFill>
              </a:rPr>
              <a:t>quả</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môi</a:t>
            </a:r>
            <a:r>
              <a:rPr lang="en-US" sz="1800" dirty="0" smtClean="0">
                <a:solidFill>
                  <a:schemeClr val="accent1"/>
                </a:solidFill>
              </a:rPr>
              <a:t> </a:t>
            </a:r>
            <a:r>
              <a:rPr lang="en-US" sz="1800" dirty="0" err="1" smtClean="0">
                <a:solidFill>
                  <a:schemeClr val="accent1"/>
                </a:solidFill>
              </a:rPr>
              <a:t>trường</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lành</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a:t>
            </a:r>
          </a:p>
          <a:p>
            <a:pPr algn="just">
              <a:lnSpc>
                <a:spcPct val="120000"/>
              </a:lnSpc>
              <a:spcBef>
                <a:spcPts val="600"/>
              </a:spcBef>
              <a:spcAft>
                <a:spcPts val="600"/>
              </a:spcAft>
            </a:pPr>
            <a:r>
              <a:rPr lang="en-US" sz="1800" dirty="0" err="1">
                <a:solidFill>
                  <a:schemeClr val="accent1"/>
                </a:solidFill>
              </a:rPr>
              <a:t>Đời</a:t>
            </a:r>
            <a:r>
              <a:rPr lang="en-US" sz="1800" dirty="0">
                <a:solidFill>
                  <a:schemeClr val="accent1"/>
                </a:solidFill>
              </a:rPr>
              <a:t> </a:t>
            </a:r>
            <a:r>
              <a:rPr lang="en-US" sz="1800" dirty="0" err="1">
                <a:solidFill>
                  <a:schemeClr val="accent1"/>
                </a:solidFill>
              </a:rPr>
              <a:t>sống</a:t>
            </a:r>
            <a:r>
              <a:rPr lang="en-US" sz="1800" dirty="0">
                <a:solidFill>
                  <a:schemeClr val="accent1"/>
                </a:solidFill>
              </a:rPr>
              <a:t> </a:t>
            </a:r>
            <a:r>
              <a:rPr lang="en-US" sz="1800" dirty="0" err="1">
                <a:solidFill>
                  <a:schemeClr val="accent1"/>
                </a:solidFill>
              </a:rPr>
              <a:t>văn</a:t>
            </a:r>
            <a:r>
              <a:rPr lang="en-US" sz="1800" dirty="0">
                <a:solidFill>
                  <a:schemeClr val="accent1"/>
                </a:solidFill>
              </a:rPr>
              <a:t> </a:t>
            </a:r>
            <a:r>
              <a:rPr lang="en-US" sz="1800" dirty="0" err="1">
                <a:solidFill>
                  <a:schemeClr val="accent1"/>
                </a:solidFill>
              </a:rPr>
              <a:t>hóa</a:t>
            </a:r>
            <a:r>
              <a:rPr lang="en-US" sz="1800" dirty="0">
                <a:solidFill>
                  <a:schemeClr val="accent1"/>
                </a:solidFill>
              </a:rPr>
              <a:t> </a:t>
            </a:r>
            <a:r>
              <a:rPr lang="en-US" sz="1800" dirty="0" err="1">
                <a:solidFill>
                  <a:schemeClr val="accent1"/>
                </a:solidFill>
              </a:rPr>
              <a:t>tinh</a:t>
            </a:r>
            <a:r>
              <a:rPr lang="en-US" sz="1800" dirty="0">
                <a:solidFill>
                  <a:schemeClr val="accent1"/>
                </a:solidFill>
              </a:rPr>
              <a:t> </a:t>
            </a:r>
            <a:r>
              <a:rPr lang="en-US" sz="1800" dirty="0" err="1">
                <a:solidFill>
                  <a:schemeClr val="accent1"/>
                </a:solidFill>
              </a:rPr>
              <a:t>thần</a:t>
            </a:r>
            <a:r>
              <a:rPr lang="en-US" sz="1800" dirty="0">
                <a:solidFill>
                  <a:schemeClr val="accent1"/>
                </a:solidFill>
              </a:rPr>
              <a:t> ở </a:t>
            </a:r>
            <a:r>
              <a:rPr lang="en-US" sz="1800" dirty="0" err="1">
                <a:solidFill>
                  <a:schemeClr val="accent1"/>
                </a:solidFill>
              </a:rPr>
              <a:t>nhiều</a:t>
            </a:r>
            <a:r>
              <a:rPr lang="en-US" sz="1800" dirty="0">
                <a:solidFill>
                  <a:schemeClr val="accent1"/>
                </a:solidFill>
              </a:rPr>
              <a:t> </a:t>
            </a:r>
            <a:r>
              <a:rPr lang="en-US" sz="1800" dirty="0" err="1">
                <a:solidFill>
                  <a:schemeClr val="accent1"/>
                </a:solidFill>
              </a:rPr>
              <a:t>nơi</a:t>
            </a:r>
            <a:r>
              <a:rPr lang="en-US" sz="1800" dirty="0">
                <a:solidFill>
                  <a:schemeClr val="accent1"/>
                </a:solidFill>
              </a:rPr>
              <a:t> </a:t>
            </a:r>
            <a:r>
              <a:rPr lang="en-US" sz="1800" dirty="0" err="1">
                <a:solidFill>
                  <a:schemeClr val="accent1"/>
                </a:solidFill>
              </a:rPr>
              <a:t>còn</a:t>
            </a:r>
            <a:r>
              <a:rPr lang="en-US" sz="1800" dirty="0">
                <a:solidFill>
                  <a:schemeClr val="accent1"/>
                </a:solidFill>
              </a:rPr>
              <a:t> </a:t>
            </a:r>
            <a:r>
              <a:rPr lang="en-US" sz="1800" dirty="0" err="1">
                <a:solidFill>
                  <a:schemeClr val="accent1"/>
                </a:solidFill>
              </a:rPr>
              <a:t>nghèo</a:t>
            </a:r>
            <a:r>
              <a:rPr lang="en-US" sz="1800" dirty="0">
                <a:solidFill>
                  <a:schemeClr val="accent1"/>
                </a:solidFill>
              </a:rPr>
              <a:t> </a:t>
            </a:r>
            <a:r>
              <a:rPr lang="en-US" sz="1800" dirty="0" err="1">
                <a:solidFill>
                  <a:schemeClr val="accent1"/>
                </a:solidFill>
              </a:rPr>
              <a:t>nàn</a:t>
            </a:r>
            <a:r>
              <a:rPr lang="en-US" sz="1800" dirty="0">
                <a:solidFill>
                  <a:schemeClr val="accent1"/>
                </a:solidFill>
              </a:rPr>
              <a:t>, </a:t>
            </a:r>
            <a:r>
              <a:rPr lang="en-US" sz="1800" dirty="0" err="1">
                <a:solidFill>
                  <a:schemeClr val="accent1"/>
                </a:solidFill>
              </a:rPr>
              <a:t>đơn</a:t>
            </a:r>
            <a:r>
              <a:rPr lang="en-US" sz="1800" dirty="0">
                <a:solidFill>
                  <a:schemeClr val="accent1"/>
                </a:solidFill>
              </a:rPr>
              <a:t> </a:t>
            </a:r>
            <a:r>
              <a:rPr lang="en-US" sz="1800" dirty="0" err="1">
                <a:solidFill>
                  <a:schemeClr val="accent1"/>
                </a:solidFill>
              </a:rPr>
              <a:t>điệu</a:t>
            </a:r>
            <a:r>
              <a:rPr lang="en-US" sz="1800" dirty="0">
                <a:solidFill>
                  <a:schemeClr val="accent1"/>
                </a:solidFill>
              </a:rPr>
              <a:t>; </a:t>
            </a:r>
            <a:r>
              <a:rPr lang="en-US" sz="1800" dirty="0" err="1">
                <a:solidFill>
                  <a:schemeClr val="accent1"/>
                </a:solidFill>
              </a:rPr>
              <a:t>khoảng</a:t>
            </a:r>
            <a:r>
              <a:rPr lang="en-US" sz="1800" dirty="0">
                <a:solidFill>
                  <a:schemeClr val="accent1"/>
                </a:solidFill>
              </a:rPr>
              <a:t> </a:t>
            </a:r>
            <a:r>
              <a:rPr lang="en-US" sz="1800" dirty="0" err="1">
                <a:solidFill>
                  <a:schemeClr val="accent1"/>
                </a:solidFill>
              </a:rPr>
              <a:t>cách</a:t>
            </a:r>
            <a:r>
              <a:rPr lang="en-US" sz="1800" dirty="0">
                <a:solidFill>
                  <a:schemeClr val="accent1"/>
                </a:solidFill>
              </a:rPr>
              <a:t> </a:t>
            </a:r>
            <a:r>
              <a:rPr lang="en-US" sz="1800" dirty="0" err="1">
                <a:solidFill>
                  <a:schemeClr val="accent1"/>
                </a:solidFill>
              </a:rPr>
              <a:t>hưởng</a:t>
            </a:r>
            <a:r>
              <a:rPr lang="en-US" sz="1800" dirty="0">
                <a:solidFill>
                  <a:schemeClr val="accent1"/>
                </a:solidFill>
              </a:rPr>
              <a:t> </a:t>
            </a:r>
            <a:r>
              <a:rPr lang="en-US" sz="1800" dirty="0" err="1">
                <a:solidFill>
                  <a:schemeClr val="accent1"/>
                </a:solidFill>
              </a:rPr>
              <a:t>thụ</a:t>
            </a:r>
            <a:r>
              <a:rPr lang="en-US" sz="1800" dirty="0">
                <a:solidFill>
                  <a:schemeClr val="accent1"/>
                </a:solidFill>
              </a:rPr>
              <a:t> </a:t>
            </a:r>
            <a:r>
              <a:rPr lang="en-US" sz="1800" dirty="0" err="1">
                <a:solidFill>
                  <a:schemeClr val="accent1"/>
                </a:solidFill>
              </a:rPr>
              <a:t>văn</a:t>
            </a:r>
            <a:r>
              <a:rPr lang="en-US" sz="1800" dirty="0">
                <a:solidFill>
                  <a:schemeClr val="accent1"/>
                </a:solidFill>
              </a:rPr>
              <a:t> </a:t>
            </a:r>
            <a:r>
              <a:rPr lang="en-US" sz="1800" dirty="0" err="1">
                <a:solidFill>
                  <a:schemeClr val="accent1"/>
                </a:solidFill>
              </a:rPr>
              <a:t>hóa</a:t>
            </a:r>
            <a:r>
              <a:rPr lang="en-US" sz="1800" dirty="0">
                <a:solidFill>
                  <a:schemeClr val="accent1"/>
                </a:solidFill>
              </a:rPr>
              <a:t> </a:t>
            </a:r>
            <a:r>
              <a:rPr lang="en-US" sz="1800" dirty="0" err="1">
                <a:solidFill>
                  <a:schemeClr val="accent1"/>
                </a:solidFill>
              </a:rPr>
              <a:t>giữa</a:t>
            </a:r>
            <a:r>
              <a:rPr lang="en-US" sz="1800" dirty="0">
                <a:solidFill>
                  <a:schemeClr val="accent1"/>
                </a:solidFill>
              </a:rPr>
              <a:t> </a:t>
            </a:r>
            <a:r>
              <a:rPr lang="en-US" sz="1800" dirty="0" err="1">
                <a:solidFill>
                  <a:schemeClr val="accent1"/>
                </a:solidFill>
              </a:rPr>
              <a:t>miền</a:t>
            </a:r>
            <a:r>
              <a:rPr lang="en-US" sz="1800" dirty="0">
                <a:solidFill>
                  <a:schemeClr val="accent1"/>
                </a:solidFill>
              </a:rPr>
              <a:t> </a:t>
            </a:r>
            <a:r>
              <a:rPr lang="en-US" sz="1800" dirty="0" err="1">
                <a:solidFill>
                  <a:schemeClr val="accent1"/>
                </a:solidFill>
              </a:rPr>
              <a:t>núi</a:t>
            </a:r>
            <a:r>
              <a:rPr lang="en-US" sz="1800" dirty="0">
                <a:solidFill>
                  <a:schemeClr val="accent1"/>
                </a:solidFill>
              </a:rPr>
              <a:t>, </a:t>
            </a:r>
            <a:r>
              <a:rPr lang="en-US" sz="1800" dirty="0" err="1">
                <a:solidFill>
                  <a:schemeClr val="accent1"/>
                </a:solidFill>
              </a:rPr>
              <a:t>vùng</a:t>
            </a:r>
            <a:r>
              <a:rPr lang="en-US" sz="1800" dirty="0">
                <a:solidFill>
                  <a:schemeClr val="accent1"/>
                </a:solidFill>
              </a:rPr>
              <a:t> </a:t>
            </a:r>
            <a:r>
              <a:rPr lang="en-US" sz="1800" dirty="0" err="1">
                <a:solidFill>
                  <a:schemeClr val="accent1"/>
                </a:solidFill>
              </a:rPr>
              <a:t>sâu</a:t>
            </a:r>
            <a:r>
              <a:rPr lang="en-US" sz="1800" dirty="0">
                <a:solidFill>
                  <a:schemeClr val="accent1"/>
                </a:solidFill>
              </a:rPr>
              <a:t>, </a:t>
            </a:r>
            <a:r>
              <a:rPr lang="en-US" sz="1800" dirty="0" err="1">
                <a:solidFill>
                  <a:schemeClr val="accent1"/>
                </a:solidFill>
              </a:rPr>
              <a:t>vùng</a:t>
            </a:r>
            <a:r>
              <a:rPr lang="en-US" sz="1800" dirty="0">
                <a:solidFill>
                  <a:schemeClr val="accent1"/>
                </a:solidFill>
              </a:rPr>
              <a:t> </a:t>
            </a:r>
            <a:r>
              <a:rPr lang="en-US" sz="1800" dirty="0" err="1">
                <a:solidFill>
                  <a:schemeClr val="accent1"/>
                </a:solidFill>
              </a:rPr>
              <a:t>xa</a:t>
            </a:r>
            <a:r>
              <a:rPr lang="en-US" sz="1800" dirty="0">
                <a:solidFill>
                  <a:schemeClr val="accent1"/>
                </a:solidFill>
              </a:rPr>
              <a:t> </a:t>
            </a:r>
            <a:r>
              <a:rPr lang="en-US" sz="1800" dirty="0" err="1">
                <a:solidFill>
                  <a:schemeClr val="accent1"/>
                </a:solidFill>
              </a:rPr>
              <a:t>với</a:t>
            </a:r>
            <a:r>
              <a:rPr lang="en-US" sz="1800" dirty="0">
                <a:solidFill>
                  <a:schemeClr val="accent1"/>
                </a:solidFill>
              </a:rPr>
              <a:t> </a:t>
            </a:r>
            <a:r>
              <a:rPr lang="en-US" sz="1800" dirty="0" err="1">
                <a:solidFill>
                  <a:schemeClr val="accent1"/>
                </a:solidFill>
              </a:rPr>
              <a:t>đô</a:t>
            </a:r>
            <a:r>
              <a:rPr lang="en-US" sz="1800" dirty="0">
                <a:solidFill>
                  <a:schemeClr val="accent1"/>
                </a:solidFill>
              </a:rPr>
              <a:t> </a:t>
            </a:r>
            <a:r>
              <a:rPr lang="en-US" sz="1800" dirty="0" err="1">
                <a:solidFill>
                  <a:schemeClr val="accent1"/>
                </a:solidFill>
              </a:rPr>
              <a:t>thị</a:t>
            </a:r>
            <a:r>
              <a:rPr lang="en-US" sz="1800" dirty="0">
                <a:solidFill>
                  <a:schemeClr val="accent1"/>
                </a:solidFill>
              </a:rPr>
              <a:t> </a:t>
            </a:r>
            <a:r>
              <a:rPr lang="en-US" sz="1800" dirty="0" err="1">
                <a:solidFill>
                  <a:schemeClr val="accent1"/>
                </a:solidFill>
              </a:rPr>
              <a:t>và</a:t>
            </a:r>
            <a:r>
              <a:rPr lang="en-US" sz="1800" dirty="0">
                <a:solidFill>
                  <a:schemeClr val="accent1"/>
                </a:solidFill>
              </a:rPr>
              <a:t> </a:t>
            </a:r>
            <a:r>
              <a:rPr lang="en-US" sz="1800" dirty="0" err="1">
                <a:solidFill>
                  <a:schemeClr val="accent1"/>
                </a:solidFill>
              </a:rPr>
              <a:t>trong</a:t>
            </a:r>
            <a:r>
              <a:rPr lang="en-US" sz="1800" dirty="0">
                <a:solidFill>
                  <a:schemeClr val="accent1"/>
                </a:solidFill>
              </a:rPr>
              <a:t> </a:t>
            </a:r>
            <a:r>
              <a:rPr lang="en-US" sz="1800" dirty="0" err="1">
                <a:solidFill>
                  <a:schemeClr val="accent1"/>
                </a:solidFill>
              </a:rPr>
              <a:t>các</a:t>
            </a:r>
            <a:r>
              <a:rPr lang="en-US" sz="1800" dirty="0">
                <a:solidFill>
                  <a:schemeClr val="accent1"/>
                </a:solidFill>
              </a:rPr>
              <a:t> </a:t>
            </a:r>
            <a:r>
              <a:rPr lang="en-US" sz="1800" dirty="0" err="1">
                <a:solidFill>
                  <a:schemeClr val="accent1"/>
                </a:solidFill>
              </a:rPr>
              <a:t>tầng</a:t>
            </a:r>
            <a:r>
              <a:rPr lang="en-US" sz="1800" dirty="0">
                <a:solidFill>
                  <a:schemeClr val="accent1"/>
                </a:solidFill>
              </a:rPr>
              <a:t> </a:t>
            </a:r>
            <a:r>
              <a:rPr lang="en-US" sz="1800" dirty="0" err="1">
                <a:solidFill>
                  <a:schemeClr val="accent1"/>
                </a:solidFill>
              </a:rPr>
              <a:t>lớp</a:t>
            </a:r>
            <a:r>
              <a:rPr lang="en-US" sz="1800" dirty="0">
                <a:solidFill>
                  <a:schemeClr val="accent1"/>
                </a:solidFill>
              </a:rPr>
              <a:t> </a:t>
            </a:r>
            <a:r>
              <a:rPr lang="en-US" sz="1800" dirty="0" err="1">
                <a:solidFill>
                  <a:schemeClr val="accent1"/>
                </a:solidFill>
              </a:rPr>
              <a:t>nhân</a:t>
            </a:r>
            <a:r>
              <a:rPr lang="en-US" sz="1800" dirty="0">
                <a:solidFill>
                  <a:schemeClr val="accent1"/>
                </a:solidFill>
              </a:rPr>
              <a:t> </a:t>
            </a:r>
            <a:r>
              <a:rPr lang="en-US" sz="1800" dirty="0" err="1">
                <a:solidFill>
                  <a:schemeClr val="accent1"/>
                </a:solidFill>
              </a:rPr>
              <a:t>dân</a:t>
            </a:r>
            <a:r>
              <a:rPr lang="en-US" sz="1800" dirty="0">
                <a:solidFill>
                  <a:schemeClr val="accent1"/>
                </a:solidFill>
              </a:rPr>
              <a:t> </a:t>
            </a:r>
            <a:r>
              <a:rPr lang="en-US" sz="1800" dirty="0" err="1">
                <a:solidFill>
                  <a:schemeClr val="accent1"/>
                </a:solidFill>
              </a:rPr>
              <a:t>chậm</a:t>
            </a:r>
            <a:r>
              <a:rPr lang="en-US" sz="1800" dirty="0">
                <a:solidFill>
                  <a:schemeClr val="accent1"/>
                </a:solidFill>
              </a:rPr>
              <a:t> </a:t>
            </a:r>
            <a:r>
              <a:rPr lang="en-US" sz="1800" dirty="0" err="1">
                <a:solidFill>
                  <a:schemeClr val="accent1"/>
                </a:solidFill>
              </a:rPr>
              <a:t>được</a:t>
            </a:r>
            <a:r>
              <a:rPr lang="en-US" sz="1800" dirty="0">
                <a:solidFill>
                  <a:schemeClr val="accent1"/>
                </a:solidFill>
              </a:rPr>
              <a:t> </a:t>
            </a:r>
            <a:r>
              <a:rPr lang="en-US" sz="1800" dirty="0" err="1">
                <a:solidFill>
                  <a:schemeClr val="accent1"/>
                </a:solidFill>
              </a:rPr>
              <a:t>rút</a:t>
            </a:r>
            <a:r>
              <a:rPr lang="en-US" sz="1800" dirty="0">
                <a:solidFill>
                  <a:schemeClr val="accent1"/>
                </a:solidFill>
              </a:rPr>
              <a:t> </a:t>
            </a:r>
            <a:r>
              <a:rPr lang="en-US" sz="1800" dirty="0" err="1">
                <a:solidFill>
                  <a:schemeClr val="accent1"/>
                </a:solidFill>
              </a:rPr>
              <a:t>ngắn</a:t>
            </a:r>
            <a:r>
              <a:rPr lang="en-US" sz="1800" dirty="0">
                <a:solidFill>
                  <a:schemeClr val="accent1"/>
                </a:solidFill>
              </a:rPr>
              <a:t>. </a:t>
            </a:r>
            <a:r>
              <a:rPr lang="en-US" sz="1800" dirty="0" err="1">
                <a:solidFill>
                  <a:schemeClr val="accent1"/>
                </a:solidFill>
              </a:rPr>
              <a:t>Môi</a:t>
            </a:r>
            <a:r>
              <a:rPr lang="en-US" sz="1800" dirty="0">
                <a:solidFill>
                  <a:schemeClr val="accent1"/>
                </a:solidFill>
              </a:rPr>
              <a:t> </a:t>
            </a:r>
            <a:r>
              <a:rPr lang="en-US" sz="1800" dirty="0" err="1">
                <a:solidFill>
                  <a:schemeClr val="accent1"/>
                </a:solidFill>
              </a:rPr>
              <a:t>trường</a:t>
            </a:r>
            <a:r>
              <a:rPr lang="en-US" sz="1800" dirty="0">
                <a:solidFill>
                  <a:schemeClr val="accent1"/>
                </a:solidFill>
              </a:rPr>
              <a:t> </a:t>
            </a:r>
            <a:r>
              <a:rPr lang="en-US" sz="1800" dirty="0" err="1">
                <a:solidFill>
                  <a:schemeClr val="accent1"/>
                </a:solidFill>
              </a:rPr>
              <a:t>văn</a:t>
            </a:r>
            <a:r>
              <a:rPr lang="en-US" sz="1800" dirty="0">
                <a:solidFill>
                  <a:schemeClr val="accent1"/>
                </a:solidFill>
              </a:rPr>
              <a:t> </a:t>
            </a:r>
            <a:r>
              <a:rPr lang="en-US" sz="1800" dirty="0" err="1">
                <a:solidFill>
                  <a:schemeClr val="accent1"/>
                </a:solidFill>
              </a:rPr>
              <a:t>hóa</a:t>
            </a:r>
            <a:r>
              <a:rPr lang="en-US" sz="1800" dirty="0">
                <a:solidFill>
                  <a:schemeClr val="accent1"/>
                </a:solidFill>
              </a:rPr>
              <a:t> </a:t>
            </a:r>
            <a:r>
              <a:rPr lang="en-US" sz="1800" dirty="0" err="1">
                <a:solidFill>
                  <a:schemeClr val="accent1"/>
                </a:solidFill>
              </a:rPr>
              <a:t>còn</a:t>
            </a:r>
            <a:r>
              <a:rPr lang="en-US" sz="1800" dirty="0">
                <a:solidFill>
                  <a:schemeClr val="accent1"/>
                </a:solidFill>
              </a:rPr>
              <a:t> </a:t>
            </a:r>
            <a:r>
              <a:rPr lang="en-US" sz="1800" dirty="0" err="1">
                <a:solidFill>
                  <a:schemeClr val="accent1"/>
                </a:solidFill>
              </a:rPr>
              <a:t>tồn</a:t>
            </a:r>
            <a:r>
              <a:rPr lang="en-US" sz="1800" dirty="0">
                <a:solidFill>
                  <a:schemeClr val="accent1"/>
                </a:solidFill>
              </a:rPr>
              <a:t> </a:t>
            </a:r>
            <a:r>
              <a:rPr lang="en-US" sz="1800" dirty="0" err="1">
                <a:solidFill>
                  <a:schemeClr val="accent1"/>
                </a:solidFill>
              </a:rPr>
              <a:t>tại</a:t>
            </a:r>
            <a:r>
              <a:rPr lang="en-US" sz="1800" dirty="0">
                <a:solidFill>
                  <a:schemeClr val="accent1"/>
                </a:solidFill>
              </a:rPr>
              <a:t> </a:t>
            </a:r>
            <a:r>
              <a:rPr lang="en-US" sz="1800" dirty="0" err="1">
                <a:solidFill>
                  <a:schemeClr val="accent1"/>
                </a:solidFill>
              </a:rPr>
              <a:t>những</a:t>
            </a:r>
            <a:r>
              <a:rPr lang="en-US" sz="1800" dirty="0">
                <a:solidFill>
                  <a:schemeClr val="accent1"/>
                </a:solidFill>
              </a:rPr>
              <a:t> </a:t>
            </a:r>
            <a:r>
              <a:rPr lang="en-US" sz="1800" dirty="0" err="1">
                <a:solidFill>
                  <a:schemeClr val="accent1"/>
                </a:solidFill>
              </a:rPr>
              <a:t>biểu</a:t>
            </a:r>
            <a:r>
              <a:rPr lang="en-US" sz="1800" dirty="0">
                <a:solidFill>
                  <a:schemeClr val="accent1"/>
                </a:solidFill>
              </a:rPr>
              <a:t> </a:t>
            </a:r>
            <a:r>
              <a:rPr lang="en-US" sz="1800" dirty="0" err="1">
                <a:solidFill>
                  <a:schemeClr val="accent1"/>
                </a:solidFill>
              </a:rPr>
              <a:t>hiện</a:t>
            </a:r>
            <a:r>
              <a:rPr lang="en-US" sz="1800" dirty="0">
                <a:solidFill>
                  <a:schemeClr val="accent1"/>
                </a:solidFill>
              </a:rPr>
              <a:t> </a:t>
            </a:r>
            <a:r>
              <a:rPr lang="en-US" sz="1800" dirty="0" err="1">
                <a:solidFill>
                  <a:schemeClr val="accent1"/>
                </a:solidFill>
              </a:rPr>
              <a:t>thiếu</a:t>
            </a:r>
            <a:r>
              <a:rPr lang="en-US" sz="1800" dirty="0">
                <a:solidFill>
                  <a:schemeClr val="accent1"/>
                </a:solidFill>
              </a:rPr>
              <a:t> </a:t>
            </a:r>
            <a:r>
              <a:rPr lang="en-US" sz="1800" dirty="0" err="1">
                <a:solidFill>
                  <a:schemeClr val="accent1"/>
                </a:solidFill>
              </a:rPr>
              <a:t>lành</a:t>
            </a:r>
            <a:r>
              <a:rPr lang="en-US" sz="1800" dirty="0">
                <a:solidFill>
                  <a:schemeClr val="accent1"/>
                </a:solidFill>
              </a:rPr>
              <a:t> </a:t>
            </a:r>
            <a:r>
              <a:rPr lang="en-US" sz="1800" dirty="0" err="1">
                <a:solidFill>
                  <a:schemeClr val="accent1"/>
                </a:solidFill>
              </a:rPr>
              <a:t>mạnh</a:t>
            </a:r>
            <a:r>
              <a:rPr lang="en-US" sz="1800" dirty="0">
                <a:solidFill>
                  <a:schemeClr val="accent1"/>
                </a:solidFill>
              </a:rPr>
              <a:t>, </a:t>
            </a:r>
            <a:r>
              <a:rPr lang="en-US" sz="1800" dirty="0" err="1">
                <a:solidFill>
                  <a:schemeClr val="accent1"/>
                </a:solidFill>
              </a:rPr>
              <a:t>ngoại</a:t>
            </a:r>
            <a:r>
              <a:rPr lang="en-US" sz="1800" dirty="0">
                <a:solidFill>
                  <a:schemeClr val="accent1"/>
                </a:solidFill>
              </a:rPr>
              <a:t> </a:t>
            </a:r>
            <a:r>
              <a:rPr lang="en-US" sz="1800" dirty="0" err="1">
                <a:solidFill>
                  <a:schemeClr val="accent1"/>
                </a:solidFill>
              </a:rPr>
              <a:t>lai</a:t>
            </a:r>
            <a:r>
              <a:rPr lang="en-US" sz="1800" dirty="0">
                <a:solidFill>
                  <a:schemeClr val="accent1"/>
                </a:solidFill>
              </a:rPr>
              <a:t>, </a:t>
            </a:r>
            <a:r>
              <a:rPr lang="en-US" sz="1800" dirty="0" err="1">
                <a:solidFill>
                  <a:schemeClr val="accent1"/>
                </a:solidFill>
              </a:rPr>
              <a:t>trái</a:t>
            </a:r>
            <a:r>
              <a:rPr lang="en-US" sz="1800" dirty="0">
                <a:solidFill>
                  <a:schemeClr val="accent1"/>
                </a:solidFill>
              </a:rPr>
              <a:t> </a:t>
            </a:r>
            <a:r>
              <a:rPr lang="en-US" sz="1800" dirty="0" err="1">
                <a:solidFill>
                  <a:schemeClr val="accent1"/>
                </a:solidFill>
              </a:rPr>
              <a:t>với</a:t>
            </a:r>
            <a:r>
              <a:rPr lang="en-US" sz="1800" dirty="0">
                <a:solidFill>
                  <a:schemeClr val="accent1"/>
                </a:solidFill>
              </a:rPr>
              <a:t> </a:t>
            </a:r>
            <a:r>
              <a:rPr lang="en-US" sz="1800" dirty="0" err="1">
                <a:solidFill>
                  <a:schemeClr val="accent1"/>
                </a:solidFill>
              </a:rPr>
              <a:t>thuần</a:t>
            </a:r>
            <a:r>
              <a:rPr lang="en-US" sz="1800" dirty="0">
                <a:solidFill>
                  <a:schemeClr val="accent1"/>
                </a:solidFill>
              </a:rPr>
              <a:t> </a:t>
            </a:r>
            <a:r>
              <a:rPr lang="en-US" sz="1800" dirty="0" err="1">
                <a:solidFill>
                  <a:schemeClr val="accent1"/>
                </a:solidFill>
              </a:rPr>
              <a:t>phong</a:t>
            </a:r>
            <a:r>
              <a:rPr lang="en-US" sz="1800" dirty="0">
                <a:solidFill>
                  <a:schemeClr val="accent1"/>
                </a:solidFill>
              </a:rPr>
              <a:t> </a:t>
            </a:r>
            <a:r>
              <a:rPr lang="en-US" sz="1800" dirty="0" err="1">
                <a:solidFill>
                  <a:schemeClr val="accent1"/>
                </a:solidFill>
              </a:rPr>
              <a:t>mỹ</a:t>
            </a:r>
            <a:r>
              <a:rPr lang="en-US" sz="1800" dirty="0">
                <a:solidFill>
                  <a:schemeClr val="accent1"/>
                </a:solidFill>
              </a:rPr>
              <a:t> </a:t>
            </a:r>
            <a:r>
              <a:rPr lang="en-US" sz="1800" dirty="0" err="1">
                <a:solidFill>
                  <a:schemeClr val="accent1"/>
                </a:solidFill>
              </a:rPr>
              <a:t>tục</a:t>
            </a:r>
            <a:r>
              <a:rPr lang="en-US" sz="1800" dirty="0">
                <a:solidFill>
                  <a:schemeClr val="accent1"/>
                </a:solidFill>
              </a:rPr>
              <a:t>; </a:t>
            </a:r>
            <a:r>
              <a:rPr lang="en-US" sz="1800" dirty="0" err="1">
                <a:solidFill>
                  <a:schemeClr val="accent1"/>
                </a:solidFill>
              </a:rPr>
              <a:t>tệ</a:t>
            </a:r>
            <a:r>
              <a:rPr lang="en-US" sz="1800" dirty="0">
                <a:solidFill>
                  <a:schemeClr val="accent1"/>
                </a:solidFill>
              </a:rPr>
              <a:t> </a:t>
            </a:r>
            <a:r>
              <a:rPr lang="en-US" sz="1800" dirty="0" err="1">
                <a:solidFill>
                  <a:schemeClr val="accent1"/>
                </a:solidFill>
              </a:rPr>
              <a:t>nạn</a:t>
            </a:r>
            <a:r>
              <a:rPr lang="en-US" sz="1800" dirty="0">
                <a:solidFill>
                  <a:schemeClr val="accent1"/>
                </a:solidFill>
              </a:rPr>
              <a:t> </a:t>
            </a:r>
            <a:r>
              <a:rPr lang="en-US" sz="1800" dirty="0" err="1">
                <a:solidFill>
                  <a:schemeClr val="accent1"/>
                </a:solidFill>
              </a:rPr>
              <a:t>xã</a:t>
            </a:r>
            <a:r>
              <a:rPr lang="en-US" sz="1800" dirty="0">
                <a:solidFill>
                  <a:schemeClr val="accent1"/>
                </a:solidFill>
              </a:rPr>
              <a:t> </a:t>
            </a:r>
            <a:r>
              <a:rPr lang="en-US" sz="1800" dirty="0" err="1">
                <a:solidFill>
                  <a:schemeClr val="accent1"/>
                </a:solidFill>
              </a:rPr>
              <a:t>hội</a:t>
            </a:r>
            <a:r>
              <a:rPr lang="en-US" sz="1800" dirty="0">
                <a:solidFill>
                  <a:schemeClr val="accent1"/>
                </a:solidFill>
              </a:rPr>
              <a:t> </a:t>
            </a:r>
            <a:r>
              <a:rPr lang="en-US" sz="1800" dirty="0" err="1">
                <a:solidFill>
                  <a:schemeClr val="accent1"/>
                </a:solidFill>
              </a:rPr>
              <a:t>và</a:t>
            </a:r>
            <a:r>
              <a:rPr lang="en-US" sz="1800" dirty="0">
                <a:solidFill>
                  <a:schemeClr val="accent1"/>
                </a:solidFill>
              </a:rPr>
              <a:t> </a:t>
            </a:r>
            <a:r>
              <a:rPr lang="en-US" sz="1800" dirty="0" err="1">
                <a:solidFill>
                  <a:schemeClr val="accent1"/>
                </a:solidFill>
              </a:rPr>
              <a:t>một</a:t>
            </a:r>
            <a:r>
              <a:rPr lang="en-US" sz="1800" dirty="0">
                <a:solidFill>
                  <a:schemeClr val="accent1"/>
                </a:solidFill>
              </a:rPr>
              <a:t> </a:t>
            </a:r>
            <a:r>
              <a:rPr lang="en-US" sz="1800" dirty="0" err="1">
                <a:solidFill>
                  <a:schemeClr val="accent1"/>
                </a:solidFill>
              </a:rPr>
              <a:t>số</a:t>
            </a:r>
            <a:r>
              <a:rPr lang="en-US" sz="1800" dirty="0">
                <a:solidFill>
                  <a:schemeClr val="accent1"/>
                </a:solidFill>
              </a:rPr>
              <a:t> </a:t>
            </a:r>
            <a:r>
              <a:rPr lang="en-US" sz="1800" dirty="0" err="1">
                <a:solidFill>
                  <a:schemeClr val="accent1"/>
                </a:solidFill>
              </a:rPr>
              <a:t>loại</a:t>
            </a:r>
            <a:r>
              <a:rPr lang="en-US" sz="1800" dirty="0">
                <a:solidFill>
                  <a:schemeClr val="accent1"/>
                </a:solidFill>
              </a:rPr>
              <a:t> </a:t>
            </a:r>
            <a:r>
              <a:rPr lang="en-US" sz="1800" dirty="0" err="1">
                <a:solidFill>
                  <a:schemeClr val="accent1"/>
                </a:solidFill>
              </a:rPr>
              <a:t>tội</a:t>
            </a:r>
            <a:r>
              <a:rPr lang="en-US" sz="1800" dirty="0">
                <a:solidFill>
                  <a:schemeClr val="accent1"/>
                </a:solidFill>
              </a:rPr>
              <a:t> </a:t>
            </a:r>
            <a:r>
              <a:rPr lang="en-US" sz="1800" dirty="0" err="1">
                <a:solidFill>
                  <a:schemeClr val="accent1"/>
                </a:solidFill>
              </a:rPr>
              <a:t>phạm</a:t>
            </a:r>
            <a:r>
              <a:rPr lang="en-US" sz="1800" dirty="0">
                <a:solidFill>
                  <a:schemeClr val="accent1"/>
                </a:solidFill>
              </a:rPr>
              <a:t> </a:t>
            </a:r>
            <a:r>
              <a:rPr lang="en-US" sz="1800" dirty="0" err="1">
                <a:solidFill>
                  <a:schemeClr val="accent1"/>
                </a:solidFill>
              </a:rPr>
              <a:t>có</a:t>
            </a:r>
            <a:r>
              <a:rPr lang="en-US" sz="1800" dirty="0">
                <a:solidFill>
                  <a:schemeClr val="accent1"/>
                </a:solidFill>
              </a:rPr>
              <a:t> </a:t>
            </a:r>
            <a:r>
              <a:rPr lang="en-US" sz="1800" dirty="0" err="1">
                <a:solidFill>
                  <a:schemeClr val="accent1"/>
                </a:solidFill>
              </a:rPr>
              <a:t>chiều</a:t>
            </a:r>
            <a:r>
              <a:rPr lang="en-US" sz="1800" dirty="0">
                <a:solidFill>
                  <a:schemeClr val="accent1"/>
                </a:solidFill>
              </a:rPr>
              <a:t> </a:t>
            </a:r>
            <a:r>
              <a:rPr lang="en-US" sz="1800" dirty="0" err="1">
                <a:solidFill>
                  <a:schemeClr val="accent1"/>
                </a:solidFill>
              </a:rPr>
              <a:t>hướng</a:t>
            </a:r>
            <a:r>
              <a:rPr lang="en-US" sz="1800" dirty="0">
                <a:solidFill>
                  <a:schemeClr val="accent1"/>
                </a:solidFill>
              </a:rPr>
              <a:t> </a:t>
            </a:r>
            <a:r>
              <a:rPr lang="en-US" sz="1800" dirty="0" err="1">
                <a:solidFill>
                  <a:schemeClr val="accent1"/>
                </a:solidFill>
              </a:rPr>
              <a:t>gia</a:t>
            </a:r>
            <a:r>
              <a:rPr lang="en-US" sz="1800" dirty="0">
                <a:solidFill>
                  <a:schemeClr val="accent1"/>
                </a:solidFill>
              </a:rPr>
              <a:t> </a:t>
            </a:r>
            <a:r>
              <a:rPr lang="en-US" sz="1800" dirty="0" err="1">
                <a:solidFill>
                  <a:schemeClr val="accent1"/>
                </a:solidFill>
              </a:rPr>
              <a:t>tăng</a:t>
            </a:r>
            <a:r>
              <a:rPr lang="en-US" sz="1800" dirty="0">
                <a:solidFill>
                  <a:schemeClr val="accent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94977"/>
            <a:ext cx="7543800" cy="1450757"/>
          </a:xfrm>
        </p:spPr>
        <p:txBody>
          <a:bodyPr>
            <a:noAutofit/>
          </a:bodyPr>
          <a:lstStyle/>
          <a:p>
            <a:pPr algn="ctr"/>
            <a:r>
              <a:rPr lang="en-US" sz="3600" spc="0" dirty="0" err="1">
                <a:ln w="0"/>
                <a:solidFill>
                  <a:schemeClr val="accent1"/>
                </a:solidFill>
                <a:effectLst>
                  <a:outerShdw blurRad="38100" dist="25400" dir="5400000" algn="ctr" rotWithShape="0">
                    <a:srgbClr val="6E747A">
                      <a:alpha val="43000"/>
                    </a:srgbClr>
                  </a:outerShdw>
                </a:effectLst>
              </a:rPr>
              <a:t>Phần</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thứ</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ba</a:t>
            </a:r>
            <a:r>
              <a:rPr lang="en-US" sz="3600" spc="0" dirty="0" smtClean="0">
                <a:ln w="0"/>
                <a:solidFill>
                  <a:schemeClr val="accent1"/>
                </a:solidFill>
                <a:effectLst>
                  <a:outerShdw blurRad="38100" dist="25400" dir="5400000" algn="ctr" rotWithShape="0">
                    <a:srgbClr val="6E747A">
                      <a:alpha val="43000"/>
                    </a:srgbClr>
                  </a:outerShdw>
                </a:effectLst>
              </a:rPr>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Những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nội</a:t>
            </a:r>
            <a:r>
              <a:rPr lang="en-US" sz="3600" spc="0" dirty="0">
                <a:ln w="0"/>
                <a:solidFill>
                  <a:schemeClr val="accent1"/>
                </a:solidFill>
                <a:effectLst>
                  <a:outerShdw blurRad="38100" dist="25400" dir="5400000" algn="ctr" rotWithShape="0">
                    <a:srgbClr val="6E747A">
                      <a:alpha val="43000"/>
                    </a:srgbClr>
                  </a:outerShdw>
                </a:effectLst>
              </a:rPr>
              <a:t> dung </a:t>
            </a:r>
            <a:r>
              <a:rPr lang="en-US" sz="3600" spc="0" dirty="0" err="1" smtClean="0">
                <a:ln w="0"/>
                <a:solidFill>
                  <a:schemeClr val="accent1"/>
                </a:solidFill>
                <a:effectLst>
                  <a:outerShdw blurRad="38100" dist="25400" dir="5400000" algn="ctr" rotWithShape="0">
                    <a:srgbClr val="6E747A">
                      <a:alpha val="43000"/>
                    </a:srgbClr>
                  </a:outerShdw>
                </a:effectLst>
              </a:rPr>
              <a:t>về</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Văn</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hóa</a:t>
            </a:r>
            <a:r>
              <a:rPr lang="en-US" sz="3600" spc="0" dirty="0" smtClean="0">
                <a:ln w="0"/>
                <a:solidFill>
                  <a:schemeClr val="accent1"/>
                </a:solidFill>
                <a:effectLst>
                  <a:outerShdw blurRad="38100" dist="25400" dir="5400000" algn="ctr" rotWithShape="0">
                    <a:srgbClr val="6E747A">
                      <a:alpha val="43000"/>
                    </a:srgbClr>
                  </a:outerShdw>
                </a:effectLst>
              </a:rPr>
              <a:t> </a:t>
            </a:r>
            <a:br>
              <a:rPr lang="en-US" sz="3600" spc="0" dirty="0" smtClean="0">
                <a:ln w="0"/>
                <a:solidFill>
                  <a:schemeClr val="accent1"/>
                </a:solidFill>
                <a:effectLst>
                  <a:outerShdw blurRad="38100" dist="25400" dir="5400000" algn="ctr" rotWithShape="0">
                    <a:srgbClr val="6E747A">
                      <a:alpha val="43000"/>
                    </a:srgbClr>
                  </a:outerShdw>
                </a:effectLst>
              </a:rPr>
            </a:br>
            <a:r>
              <a:rPr lang="en-US" sz="3600" spc="0" dirty="0" err="1" smtClean="0">
                <a:ln w="0"/>
                <a:solidFill>
                  <a:schemeClr val="accent1"/>
                </a:solidFill>
                <a:effectLst>
                  <a:outerShdw blurRad="38100" dist="25400" dir="5400000" algn="ctr" rotWithShape="0">
                    <a:srgbClr val="6E747A">
                      <a:alpha val="43000"/>
                    </a:srgbClr>
                  </a:outerShdw>
                </a:effectLst>
              </a:rPr>
              <a:t>trong</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Nghị</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quyết</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smtClean="0">
                <a:ln w="0"/>
                <a:solidFill>
                  <a:schemeClr val="accent1"/>
                </a:solidFill>
                <a:effectLst>
                  <a:outerShdw blurRad="38100" dist="25400" dir="5400000" algn="ctr" rotWithShape="0">
                    <a:srgbClr val="6E747A">
                      <a:alpha val="43000"/>
                    </a:srgbClr>
                  </a:outerShdw>
                </a:effectLst>
              </a:rPr>
              <a:t>Đại</a:t>
            </a:r>
            <a:r>
              <a:rPr lang="en-US" sz="3600" spc="0" dirty="0" smtClean="0">
                <a:ln w="0"/>
                <a:solidFill>
                  <a:schemeClr val="accent1"/>
                </a:solidFill>
                <a:effectLst>
                  <a:outerShdw blurRad="38100" dist="25400" dir="5400000" algn="ctr" rotWithShape="0">
                    <a:srgbClr val="6E747A">
                      <a:alpha val="43000"/>
                    </a:srgbClr>
                  </a:outerShdw>
                </a:effectLst>
              </a:rPr>
              <a:t> </a:t>
            </a:r>
            <a:r>
              <a:rPr lang="en-US" sz="3600" spc="0" dirty="0" err="1">
                <a:ln w="0"/>
                <a:solidFill>
                  <a:schemeClr val="accent1"/>
                </a:solidFill>
                <a:effectLst>
                  <a:outerShdw blurRad="38100" dist="25400" dir="5400000" algn="ctr" rotWithShape="0">
                    <a:srgbClr val="6E747A">
                      <a:alpha val="43000"/>
                    </a:srgbClr>
                  </a:outerShdw>
                </a:effectLst>
              </a:rPr>
              <a:t>hội</a:t>
            </a:r>
            <a:r>
              <a:rPr lang="en-US" sz="3600" spc="0" dirty="0">
                <a:ln w="0"/>
                <a:solidFill>
                  <a:schemeClr val="accent1"/>
                </a:solidFill>
                <a:effectLst>
                  <a:outerShdw blurRad="38100" dist="25400" dir="5400000" algn="ctr" rotWithShape="0">
                    <a:srgbClr val="6E747A">
                      <a:alpha val="43000"/>
                    </a:srgbClr>
                  </a:outerShdw>
                </a:effectLst>
              </a:rPr>
              <a:t> </a:t>
            </a:r>
            <a:r>
              <a:rPr lang="en-US" sz="3600" spc="0" dirty="0" smtClean="0">
                <a:ln w="0"/>
                <a:solidFill>
                  <a:schemeClr val="accent1"/>
                </a:solidFill>
                <a:effectLst>
                  <a:outerShdw blurRad="38100" dist="25400" dir="5400000" algn="ctr" rotWithShape="0">
                    <a:srgbClr val="6E747A">
                      <a:alpha val="43000"/>
                    </a:srgbClr>
                  </a:outerShdw>
                </a:effectLst>
              </a:rPr>
              <a:t>XIII</a:t>
            </a:r>
            <a:endParaRPr lang="en-US" sz="3600" spc="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huy</a:t>
            </a:r>
            <a:r>
              <a:rPr lang="en-US" sz="1800" dirty="0" smtClean="0">
                <a:solidFill>
                  <a:schemeClr val="accent1"/>
                </a:solidFill>
              </a:rPr>
              <a:t> </a:t>
            </a:r>
            <a:r>
              <a:rPr lang="en-US" sz="1800" dirty="0" err="1" smtClean="0">
                <a:solidFill>
                  <a:schemeClr val="accent1"/>
                </a:solidFill>
              </a:rPr>
              <a:t>giá</a:t>
            </a:r>
            <a:r>
              <a:rPr lang="en-US" sz="1800" dirty="0" smtClean="0">
                <a:solidFill>
                  <a:schemeClr val="accent1"/>
                </a:solidFill>
              </a:rPr>
              <a:t> </a:t>
            </a:r>
            <a:r>
              <a:rPr lang="en-US" sz="1800" dirty="0" err="1" smtClean="0">
                <a:solidFill>
                  <a:schemeClr val="accent1"/>
                </a:solidFill>
              </a:rPr>
              <a:t>trị</a:t>
            </a:r>
            <a:r>
              <a:rPr lang="en-US" sz="1800" dirty="0" smtClean="0">
                <a:solidFill>
                  <a:schemeClr val="accent1"/>
                </a:solidFill>
              </a:rPr>
              <a:t> </a:t>
            </a:r>
            <a:r>
              <a:rPr lang="en-US" sz="1800" dirty="0" err="1" smtClean="0">
                <a:solidFill>
                  <a:schemeClr val="accent1"/>
                </a:solidFill>
              </a:rPr>
              <a:t>văn</a:t>
            </a:r>
            <a:r>
              <a:rPr lang="en-US" sz="1800" dirty="0" smtClean="0">
                <a:solidFill>
                  <a:schemeClr val="accent1"/>
                </a:solidFill>
              </a:rPr>
              <a:t> </a:t>
            </a:r>
            <a:r>
              <a:rPr lang="en-US" sz="1800" dirty="0" err="1" smtClean="0">
                <a:solidFill>
                  <a:schemeClr val="accent1"/>
                </a:solidFill>
              </a:rPr>
              <a:t>hóa</a:t>
            </a:r>
            <a:r>
              <a:rPr lang="en-US" sz="1800" dirty="0" smtClean="0">
                <a:solidFill>
                  <a:schemeClr val="accent1"/>
                </a:solidFill>
              </a:rPr>
              <a:t>, </a:t>
            </a:r>
            <a:r>
              <a:rPr lang="en-US" sz="1800" dirty="0" err="1" smtClean="0">
                <a:solidFill>
                  <a:schemeClr val="accent1"/>
                </a:solidFill>
              </a:rPr>
              <a:t>sức</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Việt</a:t>
            </a:r>
            <a:r>
              <a:rPr lang="en-US" sz="1800" dirty="0" smtClean="0">
                <a:solidFill>
                  <a:schemeClr val="accent1"/>
                </a:solidFill>
              </a:rPr>
              <a:t> Nam </a:t>
            </a:r>
            <a:r>
              <a:rPr lang="en-US" sz="1800" dirty="0" err="1" smtClean="0">
                <a:solidFill>
                  <a:schemeClr val="accent1"/>
                </a:solidFill>
              </a:rPr>
              <a:t>trong</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nghiệp</a:t>
            </a:r>
            <a:r>
              <a:rPr lang="en-US" sz="1800" dirty="0" smtClean="0">
                <a:solidFill>
                  <a:schemeClr val="accent1"/>
                </a:solidFill>
              </a:rPr>
              <a:t> </a:t>
            </a:r>
            <a:r>
              <a:rPr lang="en-US" sz="1800" dirty="0" err="1" smtClean="0">
                <a:solidFill>
                  <a:schemeClr val="accent1"/>
                </a:solidFill>
              </a:rPr>
              <a:t>xây</a:t>
            </a:r>
            <a:r>
              <a:rPr lang="en-US" sz="1800" dirty="0" smtClean="0">
                <a:solidFill>
                  <a:schemeClr val="accent1"/>
                </a:solidFill>
              </a:rPr>
              <a:t> </a:t>
            </a:r>
            <a:r>
              <a:rPr lang="en-US" sz="1800" dirty="0" err="1" smtClean="0">
                <a:solidFill>
                  <a:schemeClr val="accent1"/>
                </a:solidFill>
              </a:rPr>
              <a:t>dựng</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bảo</a:t>
            </a:r>
            <a:r>
              <a:rPr lang="en-US" sz="1800" dirty="0" smtClean="0">
                <a:solidFill>
                  <a:schemeClr val="accent1"/>
                </a:solidFill>
              </a:rPr>
              <a:t> </a:t>
            </a:r>
            <a:r>
              <a:rPr lang="en-US" sz="1800" dirty="0" err="1" smtClean="0">
                <a:solidFill>
                  <a:schemeClr val="accent1"/>
                </a:solidFill>
              </a:rPr>
              <a:t>vệ</a:t>
            </a:r>
            <a:r>
              <a:rPr lang="en-US" sz="1800" dirty="0" smtClean="0">
                <a:solidFill>
                  <a:schemeClr val="accent1"/>
                </a:solidFill>
              </a:rPr>
              <a:t> </a:t>
            </a:r>
            <a:r>
              <a:rPr lang="en-US" sz="1800" dirty="0" err="1" smtClean="0">
                <a:solidFill>
                  <a:schemeClr val="accent1"/>
                </a:solidFill>
              </a:rPr>
              <a:t>Tổ</a:t>
            </a:r>
            <a:r>
              <a:rPr lang="en-US" sz="1800" dirty="0" smtClean="0">
                <a:solidFill>
                  <a:schemeClr val="accent1"/>
                </a:solidFill>
              </a:rPr>
              <a:t> </a:t>
            </a:r>
            <a:r>
              <a:rPr lang="en-US" sz="1800" dirty="0" err="1" smtClean="0">
                <a:solidFill>
                  <a:schemeClr val="accent1"/>
                </a:solidFill>
              </a:rPr>
              <a:t>quốc</a:t>
            </a:r>
            <a:r>
              <a:rPr lang="en-US" sz="1800" dirty="0" smtClean="0">
                <a:solidFill>
                  <a:schemeClr val="accent1"/>
                </a:solidFill>
              </a:rPr>
              <a:t>.</a:t>
            </a: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Tập</a:t>
            </a:r>
            <a:r>
              <a:rPr lang="en-US" sz="1800" dirty="0" smtClean="0">
                <a:solidFill>
                  <a:schemeClr val="accent1"/>
                </a:solidFill>
              </a:rPr>
              <a:t> </a:t>
            </a:r>
            <a:r>
              <a:rPr lang="en-US" sz="1800" dirty="0" err="1" smtClean="0">
                <a:solidFill>
                  <a:schemeClr val="accent1"/>
                </a:solidFill>
              </a:rPr>
              <a:t>trung</a:t>
            </a:r>
            <a:r>
              <a:rPr lang="en-US" sz="1800" dirty="0" smtClean="0">
                <a:solidFill>
                  <a:schemeClr val="accent1"/>
                </a:solidFill>
              </a:rPr>
              <a:t> </a:t>
            </a:r>
            <a:r>
              <a:rPr lang="en-US" sz="1800" dirty="0" err="1" smtClean="0">
                <a:solidFill>
                  <a:schemeClr val="accent1"/>
                </a:solidFill>
              </a:rPr>
              <a:t>khơi</a:t>
            </a:r>
            <a:r>
              <a:rPr lang="en-US" sz="1800" dirty="0" smtClean="0">
                <a:solidFill>
                  <a:schemeClr val="accent1"/>
                </a:solidFill>
              </a:rPr>
              <a:t> </a:t>
            </a:r>
            <a:r>
              <a:rPr lang="en-US" sz="1800" dirty="0" err="1" smtClean="0">
                <a:solidFill>
                  <a:schemeClr val="accent1"/>
                </a:solidFill>
              </a:rPr>
              <a:t>dậy</a:t>
            </a:r>
            <a:r>
              <a:rPr lang="en-US" sz="1800" dirty="0" smtClean="0">
                <a:solidFill>
                  <a:schemeClr val="accent1"/>
                </a:solidFill>
              </a:rPr>
              <a:t> </a:t>
            </a:r>
            <a:r>
              <a:rPr lang="en-US" sz="1800" dirty="0" err="1" smtClean="0">
                <a:solidFill>
                  <a:schemeClr val="accent1"/>
                </a:solidFill>
              </a:rPr>
              <a:t>mạnh</a:t>
            </a:r>
            <a:r>
              <a:rPr lang="en-US" sz="1800" dirty="0" smtClean="0">
                <a:solidFill>
                  <a:schemeClr val="accent1"/>
                </a:solidFill>
              </a:rPr>
              <a:t> </a:t>
            </a:r>
            <a:r>
              <a:rPr lang="en-US" sz="1800" dirty="0" err="1" smtClean="0">
                <a:solidFill>
                  <a:schemeClr val="accent1"/>
                </a:solidFill>
              </a:rPr>
              <a:t>mẽ</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yêu</a:t>
            </a:r>
            <a:r>
              <a:rPr lang="en-US" sz="1800" dirty="0" smtClean="0">
                <a:solidFill>
                  <a:schemeClr val="accent1"/>
                </a:solidFill>
              </a:rPr>
              <a:t> </a:t>
            </a:r>
            <a:r>
              <a:rPr lang="en-US" sz="1800" dirty="0" err="1" smtClean="0">
                <a:solidFill>
                  <a:schemeClr val="accent1"/>
                </a:solidFill>
              </a:rPr>
              <a:t>nước</a:t>
            </a:r>
            <a:r>
              <a:rPr lang="en-US" sz="1800" dirty="0" smtClean="0">
                <a:solidFill>
                  <a:schemeClr val="accent1"/>
                </a:solidFill>
              </a:rPr>
              <a:t>, </a:t>
            </a:r>
            <a:r>
              <a:rPr lang="en-US" sz="1800" dirty="0" err="1" smtClean="0">
                <a:solidFill>
                  <a:schemeClr val="accent1"/>
                </a:solidFill>
              </a:rPr>
              <a:t>niềm</a:t>
            </a:r>
            <a:r>
              <a:rPr lang="en-US" sz="1800" dirty="0" smtClean="0">
                <a:solidFill>
                  <a:schemeClr val="accent1"/>
                </a:solidFill>
              </a:rPr>
              <a:t> </a:t>
            </a:r>
            <a:r>
              <a:rPr lang="en-US" sz="1800" dirty="0" err="1" smtClean="0">
                <a:solidFill>
                  <a:schemeClr val="accent1"/>
                </a:solidFill>
              </a:rPr>
              <a:t>tự</a:t>
            </a:r>
            <a:r>
              <a:rPr lang="en-US" sz="1800" dirty="0" smtClean="0">
                <a:solidFill>
                  <a:schemeClr val="accent1"/>
                </a:solidFill>
              </a:rPr>
              <a:t> </a:t>
            </a:r>
            <a:r>
              <a:rPr lang="en-US" sz="1800" dirty="0" err="1" smtClean="0">
                <a:solidFill>
                  <a:schemeClr val="accent1"/>
                </a:solidFill>
              </a:rPr>
              <a:t>hào</a:t>
            </a:r>
            <a:r>
              <a:rPr lang="en-US" sz="1800" dirty="0" smtClean="0">
                <a:solidFill>
                  <a:schemeClr val="accent1"/>
                </a:solidFill>
              </a:rPr>
              <a:t>, ý </a:t>
            </a:r>
            <a:r>
              <a:rPr lang="en-US" sz="1800" dirty="0" err="1" smtClean="0">
                <a:solidFill>
                  <a:schemeClr val="accent1"/>
                </a:solidFill>
              </a:rPr>
              <a:t>chí</a:t>
            </a:r>
            <a:r>
              <a:rPr lang="en-US" sz="1800" dirty="0" smtClean="0">
                <a:solidFill>
                  <a:schemeClr val="accent1"/>
                </a:solidFill>
              </a:rPr>
              <a:t> </a:t>
            </a:r>
            <a:r>
              <a:rPr lang="en-US" sz="1800" dirty="0" err="1" smtClean="0">
                <a:solidFill>
                  <a:schemeClr val="accent1"/>
                </a:solidFill>
              </a:rPr>
              <a:t>tự</a:t>
            </a:r>
            <a:r>
              <a:rPr lang="en-US" sz="1800" dirty="0" smtClean="0">
                <a:solidFill>
                  <a:schemeClr val="accent1"/>
                </a:solidFill>
              </a:rPr>
              <a:t> </a:t>
            </a:r>
            <a:r>
              <a:rPr lang="en-US" sz="1800" dirty="0" err="1" smtClean="0">
                <a:solidFill>
                  <a:schemeClr val="accent1"/>
                </a:solidFill>
              </a:rPr>
              <a:t>cường</a:t>
            </a:r>
            <a:r>
              <a:rPr lang="en-US" sz="1800" dirty="0" smtClean="0">
                <a:solidFill>
                  <a:schemeClr val="accent1"/>
                </a:solidFill>
              </a:rPr>
              <a:t>, </a:t>
            </a:r>
            <a:r>
              <a:rPr lang="en-US" sz="1800" dirty="0" err="1" smtClean="0">
                <a:solidFill>
                  <a:schemeClr val="accent1"/>
                </a:solidFill>
              </a:rPr>
              <a:t>lòng</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ái</a:t>
            </a:r>
            <a:r>
              <a:rPr lang="en-US" sz="1800" dirty="0" smtClean="0">
                <a:solidFill>
                  <a:schemeClr val="accent1"/>
                </a:solidFill>
              </a:rPr>
              <a:t>, </a:t>
            </a:r>
            <a:r>
              <a:rPr lang="en-US" sz="1800" dirty="0" err="1" smtClean="0">
                <a:solidFill>
                  <a:schemeClr val="accent1"/>
                </a:solidFill>
              </a:rPr>
              <a:t>tinh</a:t>
            </a:r>
            <a:r>
              <a:rPr lang="en-US" sz="1800" dirty="0" smtClean="0">
                <a:solidFill>
                  <a:schemeClr val="accent1"/>
                </a:solidFill>
              </a:rPr>
              <a:t> </a:t>
            </a:r>
            <a:r>
              <a:rPr lang="en-US" sz="1800" dirty="0" err="1" smtClean="0">
                <a:solidFill>
                  <a:schemeClr val="accent1"/>
                </a:solidFill>
              </a:rPr>
              <a:t>thần</a:t>
            </a:r>
            <a:r>
              <a:rPr lang="en-US" sz="1800" dirty="0" smtClean="0">
                <a:solidFill>
                  <a:schemeClr val="accent1"/>
                </a:solidFill>
              </a:rPr>
              <a:t> </a:t>
            </a:r>
            <a:r>
              <a:rPr lang="en-US" sz="1800" dirty="0" err="1" smtClean="0">
                <a:solidFill>
                  <a:schemeClr val="accent1"/>
                </a:solidFill>
              </a:rPr>
              <a:t>đoàn</a:t>
            </a:r>
            <a:r>
              <a:rPr lang="en-US" sz="1800" dirty="0" smtClean="0">
                <a:solidFill>
                  <a:schemeClr val="accent1"/>
                </a:solidFill>
              </a:rPr>
              <a:t> </a:t>
            </a:r>
            <a:r>
              <a:rPr lang="en-US" sz="1800" dirty="0" err="1" smtClean="0">
                <a:solidFill>
                  <a:schemeClr val="accent1"/>
                </a:solidFill>
              </a:rPr>
              <a:t>kết</a:t>
            </a:r>
            <a:r>
              <a:rPr lang="en-US" sz="1800" dirty="0" smtClean="0">
                <a:solidFill>
                  <a:schemeClr val="accent1"/>
                </a:solidFill>
              </a:rPr>
              <a:t>, </a:t>
            </a:r>
            <a:r>
              <a:rPr lang="en-US" sz="1800" dirty="0" err="1" smtClean="0">
                <a:solidFill>
                  <a:schemeClr val="accent1"/>
                </a:solidFill>
              </a:rPr>
              <a:t>đồng</a:t>
            </a:r>
            <a:r>
              <a:rPr lang="en-US" sz="1800" dirty="0" smtClean="0">
                <a:solidFill>
                  <a:schemeClr val="accent1"/>
                </a:solidFill>
              </a:rPr>
              <a:t> </a:t>
            </a:r>
            <a:r>
              <a:rPr lang="en-US" sz="1800" dirty="0" err="1" smtClean="0">
                <a:solidFill>
                  <a:schemeClr val="accent1"/>
                </a:solidFill>
              </a:rPr>
              <a:t>thuận</a:t>
            </a:r>
            <a:r>
              <a:rPr lang="en-US" sz="1800" dirty="0" smtClean="0">
                <a:solidFill>
                  <a:schemeClr val="accent1"/>
                </a:solidFill>
              </a:rPr>
              <a:t> </a:t>
            </a:r>
            <a:r>
              <a:rPr lang="en-US" sz="1800" dirty="0" err="1" smtClean="0">
                <a:solidFill>
                  <a:schemeClr val="accent1"/>
                </a:solidFill>
              </a:rPr>
              <a:t>xã</a:t>
            </a:r>
            <a:r>
              <a:rPr lang="en-US" sz="1800" dirty="0" smtClean="0">
                <a:solidFill>
                  <a:schemeClr val="accent1"/>
                </a:solidFill>
              </a:rPr>
              <a:t> </a:t>
            </a:r>
            <a:r>
              <a:rPr lang="en-US" sz="1800" dirty="0" err="1" smtClean="0">
                <a:solidFill>
                  <a:schemeClr val="accent1"/>
                </a:solidFill>
              </a:rPr>
              <a:t>hội</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khát</a:t>
            </a:r>
            <a:r>
              <a:rPr lang="en-US" sz="1800" dirty="0" smtClean="0">
                <a:solidFill>
                  <a:schemeClr val="accent1"/>
                </a:solidFill>
              </a:rPr>
              <a:t> </a:t>
            </a:r>
            <a:r>
              <a:rPr lang="en-US" sz="1800" dirty="0" err="1" smtClean="0">
                <a:solidFill>
                  <a:schemeClr val="accent1"/>
                </a:solidFill>
              </a:rPr>
              <a:t>vọng</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r>
              <a:rPr lang="en-US" sz="1800" dirty="0" err="1" smtClean="0">
                <a:solidFill>
                  <a:schemeClr val="accent1"/>
                </a:solidFill>
              </a:rPr>
              <a:t>đất</a:t>
            </a:r>
            <a:r>
              <a:rPr lang="en-US" sz="1800" dirty="0" smtClean="0">
                <a:solidFill>
                  <a:schemeClr val="accent1"/>
                </a:solidFill>
              </a:rPr>
              <a:t> </a:t>
            </a:r>
            <a:r>
              <a:rPr lang="en-US" sz="1800" dirty="0" err="1" smtClean="0">
                <a:solidFill>
                  <a:schemeClr val="accent1"/>
                </a:solidFill>
              </a:rPr>
              <a:t>nước</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toàn</a:t>
            </a:r>
            <a:r>
              <a:rPr lang="en-US" sz="1800" dirty="0" smtClean="0">
                <a:solidFill>
                  <a:schemeClr val="accent1"/>
                </a:solidFill>
              </a:rPr>
              <a:t> </a:t>
            </a:r>
            <a:r>
              <a:rPr lang="en-US" sz="1800" dirty="0" err="1" smtClean="0">
                <a:solidFill>
                  <a:schemeClr val="accent1"/>
                </a:solidFill>
              </a:rPr>
              <a:t>dân</a:t>
            </a:r>
            <a:r>
              <a:rPr lang="en-US" sz="1800" dirty="0" smtClean="0">
                <a:solidFill>
                  <a:schemeClr val="accent1"/>
                </a:solidFill>
              </a:rPr>
              <a:t> </a:t>
            </a:r>
            <a:r>
              <a:rPr lang="en-US" sz="1800" dirty="0" err="1" smtClean="0">
                <a:solidFill>
                  <a:schemeClr val="accent1"/>
                </a:solidFill>
              </a:rPr>
              <a:t>tộc</a:t>
            </a:r>
            <a:r>
              <a:rPr lang="en-US" sz="1800" dirty="0" smtClean="0">
                <a:solidFill>
                  <a:schemeClr val="accent1"/>
                </a:solidFill>
              </a:rPr>
              <a:t>. </a:t>
            </a:r>
          </a:p>
          <a:p>
            <a:pPr algn="just">
              <a:lnSpc>
                <a:spcPct val="120000"/>
              </a:lnSpc>
              <a:spcBef>
                <a:spcPts val="600"/>
              </a:spcBef>
              <a:spcAft>
                <a:spcPts val="600"/>
              </a:spcAft>
            </a:pP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huy</a:t>
            </a:r>
            <a:r>
              <a:rPr lang="en-US" sz="1800" dirty="0" smtClean="0">
                <a:solidFill>
                  <a:schemeClr val="accent1"/>
                </a:solidFill>
              </a:rPr>
              <a:t> </a:t>
            </a:r>
            <a:r>
              <a:rPr lang="en-US" sz="1800" dirty="0" err="1" smtClean="0">
                <a:solidFill>
                  <a:schemeClr val="accent1"/>
                </a:solidFill>
              </a:rPr>
              <a:t>tối</a:t>
            </a:r>
            <a:r>
              <a:rPr lang="en-US" sz="1800" dirty="0" smtClean="0">
                <a:solidFill>
                  <a:schemeClr val="accent1"/>
                </a:solidFill>
              </a:rPr>
              <a:t> </a:t>
            </a:r>
            <a:r>
              <a:rPr lang="en-US" sz="1800" dirty="0" err="1" smtClean="0">
                <a:solidFill>
                  <a:schemeClr val="accent1"/>
                </a:solidFill>
              </a:rPr>
              <a:t>đa</a:t>
            </a:r>
            <a:r>
              <a:rPr lang="en-US" sz="1800" dirty="0" smtClean="0">
                <a:solidFill>
                  <a:schemeClr val="accent1"/>
                </a:solidFill>
              </a:rPr>
              <a:t> </a:t>
            </a:r>
            <a:r>
              <a:rPr lang="en-US" sz="1800" dirty="0" err="1" smtClean="0">
                <a:solidFill>
                  <a:schemeClr val="accent1"/>
                </a:solidFill>
              </a:rPr>
              <a:t>nhân</a:t>
            </a:r>
            <a:r>
              <a:rPr lang="en-US" sz="1800" dirty="0" smtClean="0">
                <a:solidFill>
                  <a:schemeClr val="accent1"/>
                </a:solidFill>
              </a:rPr>
              <a:t> </a:t>
            </a:r>
            <a:r>
              <a:rPr lang="en-US" sz="1800" dirty="0" err="1" smtClean="0">
                <a:solidFill>
                  <a:schemeClr val="accent1"/>
                </a:solidFill>
              </a:rPr>
              <a:t>tố</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con </a:t>
            </a:r>
            <a:r>
              <a:rPr lang="en-US" sz="1800" dirty="0" err="1" smtClean="0">
                <a:solidFill>
                  <a:schemeClr val="accent1"/>
                </a:solidFill>
              </a:rPr>
              <a:t>người</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trung</a:t>
            </a:r>
            <a:r>
              <a:rPr lang="en-US" sz="1800" dirty="0" smtClean="0">
                <a:solidFill>
                  <a:schemeClr val="accent1"/>
                </a:solidFill>
              </a:rPr>
              <a:t> </a:t>
            </a:r>
            <a:r>
              <a:rPr lang="en-US" sz="1800" dirty="0" err="1" smtClean="0">
                <a:solidFill>
                  <a:schemeClr val="accent1"/>
                </a:solidFill>
              </a:rPr>
              <a:t>tâm</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thể</a:t>
            </a:r>
            <a:r>
              <a:rPr lang="en-US" sz="1800" dirty="0" smtClean="0">
                <a:solidFill>
                  <a:schemeClr val="accent1"/>
                </a:solidFill>
              </a:rPr>
              <a:t>, </a:t>
            </a:r>
            <a:r>
              <a:rPr lang="en-US" sz="1800" dirty="0" err="1" smtClean="0">
                <a:solidFill>
                  <a:schemeClr val="accent1"/>
                </a:solidFill>
              </a:rPr>
              <a:t>là</a:t>
            </a:r>
            <a:r>
              <a:rPr lang="en-US" sz="1800" dirty="0" smtClean="0">
                <a:solidFill>
                  <a:schemeClr val="accent1"/>
                </a:solidFill>
              </a:rPr>
              <a:t> </a:t>
            </a:r>
            <a:r>
              <a:rPr lang="en-US" sz="1800" dirty="0" err="1" smtClean="0">
                <a:solidFill>
                  <a:schemeClr val="accent1"/>
                </a:solidFill>
              </a:rPr>
              <a:t>nguồn</a:t>
            </a:r>
            <a:r>
              <a:rPr lang="en-US" sz="1800" dirty="0" smtClean="0">
                <a:solidFill>
                  <a:schemeClr val="accent1"/>
                </a:solidFill>
              </a:rPr>
              <a:t> </a:t>
            </a:r>
            <a:r>
              <a:rPr lang="en-US" sz="1800" dirty="0" err="1" smtClean="0">
                <a:solidFill>
                  <a:schemeClr val="accent1"/>
                </a:solidFill>
              </a:rPr>
              <a:t>lực</a:t>
            </a:r>
            <a:r>
              <a:rPr lang="en-US" sz="1800" dirty="0" smtClean="0">
                <a:solidFill>
                  <a:schemeClr val="accent1"/>
                </a:solidFill>
              </a:rPr>
              <a:t> </a:t>
            </a:r>
            <a:r>
              <a:rPr lang="en-US" sz="1800" dirty="0" err="1" smtClean="0">
                <a:solidFill>
                  <a:schemeClr val="accent1"/>
                </a:solidFill>
              </a:rPr>
              <a:t>chủ</a:t>
            </a:r>
            <a:r>
              <a:rPr lang="en-US" sz="1800" dirty="0" smtClean="0">
                <a:solidFill>
                  <a:schemeClr val="accent1"/>
                </a:solidFill>
              </a:rPr>
              <a:t> </a:t>
            </a:r>
            <a:r>
              <a:rPr lang="en-US" sz="1800" dirty="0" err="1" smtClean="0">
                <a:solidFill>
                  <a:schemeClr val="accent1"/>
                </a:solidFill>
              </a:rPr>
              <a:t>yếu</a:t>
            </a:r>
            <a:r>
              <a:rPr lang="en-US" sz="1800" dirty="0" smtClean="0">
                <a:solidFill>
                  <a:schemeClr val="accent1"/>
                </a:solidFill>
              </a:rPr>
              <a:t> </a:t>
            </a:r>
            <a:r>
              <a:rPr lang="en-US" sz="1800" dirty="0" err="1" smtClean="0">
                <a:solidFill>
                  <a:schemeClr val="accent1"/>
                </a:solidFill>
              </a:rPr>
              <a:t>và</a:t>
            </a:r>
            <a:r>
              <a:rPr lang="en-US" sz="1800" dirty="0" smtClean="0">
                <a:solidFill>
                  <a:schemeClr val="accent1"/>
                </a:solidFill>
              </a:rPr>
              <a:t> </a:t>
            </a:r>
            <a:r>
              <a:rPr lang="en-US" sz="1800" dirty="0" err="1" smtClean="0">
                <a:solidFill>
                  <a:schemeClr val="accent1"/>
                </a:solidFill>
              </a:rPr>
              <a:t>mục</a:t>
            </a:r>
            <a:r>
              <a:rPr lang="en-US" sz="1800" dirty="0" smtClean="0">
                <a:solidFill>
                  <a:schemeClr val="accent1"/>
                </a:solidFill>
              </a:rPr>
              <a:t> </a:t>
            </a:r>
            <a:r>
              <a:rPr lang="en-US" sz="1800" dirty="0" err="1" smtClean="0">
                <a:solidFill>
                  <a:schemeClr val="accent1"/>
                </a:solidFill>
              </a:rPr>
              <a:t>tiêu</a:t>
            </a:r>
            <a:r>
              <a:rPr lang="en-US" sz="1800" dirty="0" smtClean="0">
                <a:solidFill>
                  <a:schemeClr val="accent1"/>
                </a:solidFill>
              </a:rPr>
              <a:t> </a:t>
            </a:r>
            <a:r>
              <a:rPr lang="en-US" sz="1800" dirty="0" err="1" smtClean="0">
                <a:solidFill>
                  <a:schemeClr val="accent1"/>
                </a:solidFill>
              </a:rPr>
              <a:t>của</a:t>
            </a:r>
            <a:r>
              <a:rPr lang="en-US" sz="1800" dirty="0" smtClean="0">
                <a:solidFill>
                  <a:schemeClr val="accent1"/>
                </a:solidFill>
              </a:rPr>
              <a:t> </a:t>
            </a:r>
            <a:r>
              <a:rPr lang="en-US" sz="1800" dirty="0" err="1" smtClean="0">
                <a:solidFill>
                  <a:schemeClr val="accent1"/>
                </a:solidFill>
              </a:rPr>
              <a:t>sự</a:t>
            </a:r>
            <a:r>
              <a:rPr lang="en-US" sz="1800" dirty="0" smtClean="0">
                <a:solidFill>
                  <a:schemeClr val="accent1"/>
                </a:solidFill>
              </a:rPr>
              <a:t> </a:t>
            </a:r>
            <a:r>
              <a:rPr lang="en-US" sz="1800" dirty="0" err="1" smtClean="0">
                <a:solidFill>
                  <a:schemeClr val="accent1"/>
                </a:solidFill>
              </a:rPr>
              <a:t>phát</a:t>
            </a:r>
            <a:r>
              <a:rPr lang="en-US" sz="1800" dirty="0" smtClean="0">
                <a:solidFill>
                  <a:schemeClr val="accent1"/>
                </a:solidFill>
              </a:rPr>
              <a:t> </a:t>
            </a:r>
            <a:r>
              <a:rPr lang="en-US" sz="1800" dirty="0" err="1" smtClean="0">
                <a:solidFill>
                  <a:schemeClr val="accent1"/>
                </a:solidFill>
              </a:rPr>
              <a:t>triển</a:t>
            </a:r>
            <a:r>
              <a:rPr lang="en-US" sz="1800" dirty="0" smtClean="0">
                <a:solidFill>
                  <a:schemeClr val="accent1"/>
                </a:solidFill>
              </a:rPr>
              <a:t>. </a:t>
            </a:r>
          </a:p>
          <a:p>
            <a:pPr marL="0" indent="0">
              <a:buNone/>
            </a:pPr>
            <a:endParaRPr lang="en-US" sz="3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17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4343</TotalTime>
  <Words>1619</Words>
  <Application>Microsoft Office PowerPoint</Application>
  <PresentationFormat>On-screen Show (4:3)</PresentationFormat>
  <Paragraphs>88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Chuyên đề  </vt:lpstr>
      <vt:lpstr>Nội dung</vt:lpstr>
      <vt:lpstr>Phần thứ nhất Quan điểm của Đảng về̀ văn hóa </vt:lpstr>
      <vt:lpstr>Phần thứ nhất Quan điểm của Đảng về̀ văn hóa </vt:lpstr>
      <vt:lpstr>Phần thứ nhất Quan điểm của Đảng về̀ văn hóa </vt:lpstr>
      <vt:lpstr>Phần thứ nhất Quan điểm của Đảng về̀ văn hóa </vt:lpstr>
      <vt:lpstr>Phần thứ hai Thành tựu và những vấn đề đặt ra</vt:lpstr>
      <vt:lpstr>Phần thứ hai Thành tựu và những vấn đề đặt ra</vt:lpstr>
      <vt:lpstr>Phần thứ ba Những nội dung về Văn hóa  trong Nghị quyết Đại hội XIII</vt:lpstr>
      <vt:lpstr>Phần thứ ba Những nội dung về Văn hóa  trong Nghị quyết Đại hội XIII</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lpstr>Phần thứ tư Liên hệ thực tiễn về công tác xây dựng Văn hóa Quảng Trị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chuyên đề  Phát triển Văn hóa Việt Nam  trong thời kỳ hội nhập quốc tế -  Quan điểm chỉ đạo của Đảng,  thành tựu và những vấn đề đặt ra</dc:title>
  <dc:creator>ACER</dc:creator>
  <cp:lastModifiedBy>ThienIT</cp:lastModifiedBy>
  <cp:revision>221</cp:revision>
  <dcterms:created xsi:type="dcterms:W3CDTF">2021-08-14T13:00:54Z</dcterms:created>
  <dcterms:modified xsi:type="dcterms:W3CDTF">2021-11-02T08:39:15Z</dcterms:modified>
</cp:coreProperties>
</file>