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460" r:id="rId2"/>
    <p:sldId id="462" r:id="rId3"/>
    <p:sldId id="468" r:id="rId4"/>
    <p:sldId id="466" r:id="rId5"/>
    <p:sldId id="526" r:id="rId6"/>
    <p:sldId id="470" r:id="rId7"/>
    <p:sldId id="519" r:id="rId8"/>
    <p:sldId id="494" r:id="rId9"/>
    <p:sldId id="518" r:id="rId10"/>
    <p:sldId id="511" r:id="rId11"/>
    <p:sldId id="513" r:id="rId12"/>
    <p:sldId id="514" r:id="rId13"/>
    <p:sldId id="473" r:id="rId14"/>
    <p:sldId id="445" r:id="rId15"/>
    <p:sldId id="476" r:id="rId16"/>
    <p:sldId id="483" r:id="rId17"/>
    <p:sldId id="517" r:id="rId18"/>
    <p:sldId id="515" r:id="rId19"/>
    <p:sldId id="525" r:id="rId20"/>
    <p:sldId id="497" r:id="rId21"/>
    <p:sldId id="499" r:id="rId22"/>
    <p:sldId id="501" r:id="rId23"/>
    <p:sldId id="502" r:id="rId24"/>
    <p:sldId id="498" r:id="rId25"/>
    <p:sldId id="503" r:id="rId26"/>
    <p:sldId id="504" r:id="rId27"/>
    <p:sldId id="492" r:id="rId28"/>
    <p:sldId id="509" r:id="rId29"/>
    <p:sldId id="505" r:id="rId30"/>
    <p:sldId id="479" r:id="rId31"/>
    <p:sldId id="484" r:id="rId32"/>
    <p:sldId id="508" r:id="rId33"/>
    <p:sldId id="485" r:id="rId34"/>
    <p:sldId id="486" r:id="rId35"/>
    <p:sldId id="521" r:id="rId36"/>
    <p:sldId id="489" r:id="rId37"/>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99FF99"/>
    <a:srgbClr val="7FD1E7"/>
    <a:srgbClr val="4FD1FF"/>
    <a:srgbClr val="21C925"/>
    <a:srgbClr val="FFFF66"/>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0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D62576-AA5B-4BAD-8745-8B3DF3B1B1EC}" type="doc">
      <dgm:prSet loTypeId="urn:microsoft.com/office/officeart/2005/8/layout/radial2" loCatId="relationship" qsTypeId="urn:microsoft.com/office/officeart/2005/8/quickstyle/3d1" qsCatId="3D" csTypeId="urn:microsoft.com/office/officeart/2005/8/colors/accent2_3" csCatId="accent2" phldr="1"/>
      <dgm:spPr/>
      <dgm:t>
        <a:bodyPr/>
        <a:lstStyle/>
        <a:p>
          <a:endParaRPr lang="en-US"/>
        </a:p>
      </dgm:t>
    </dgm:pt>
    <dgm:pt modelId="{2890D8ED-0243-4171-A21A-C2872262B2EA}">
      <dgm:prSet phldrT="[Text]" custT="1"/>
      <dgm:spPr>
        <a:solidFill>
          <a:srgbClr val="7030A0"/>
        </a:solidFill>
      </dgm:spPr>
      <dgm:t>
        <a:bodyPr/>
        <a:lstStyle/>
        <a:p>
          <a:r>
            <a:rPr lang="en-US" sz="3200" b="1" baseline="-25000" dirty="0" err="1" smtClean="0">
              <a:solidFill>
                <a:srgbClr val="FFC000"/>
              </a:solidFill>
              <a:latin typeface="Times New Roman" pitchFamily="18" charset="0"/>
              <a:cs typeface="Times New Roman" pitchFamily="18" charset="0"/>
            </a:rPr>
            <a:t>Giấc</a:t>
          </a:r>
          <a:r>
            <a:rPr lang="en-US" sz="3200" b="1" baseline="-25000" dirty="0" smtClean="0">
              <a:solidFill>
                <a:srgbClr val="FFC000"/>
              </a:solidFill>
              <a:latin typeface="Times New Roman" pitchFamily="18" charset="0"/>
              <a:cs typeface="Times New Roman" pitchFamily="18" charset="0"/>
            </a:rPr>
            <a:t> </a:t>
          </a:r>
          <a:r>
            <a:rPr lang="en-US" sz="3200" b="1" baseline="-25000" dirty="0" err="1" smtClean="0">
              <a:solidFill>
                <a:srgbClr val="FFC000"/>
              </a:solidFill>
              <a:latin typeface="Times New Roman" pitchFamily="18" charset="0"/>
              <a:cs typeface="Times New Roman" pitchFamily="18" charset="0"/>
            </a:rPr>
            <a:t>mơ</a:t>
          </a:r>
          <a:r>
            <a:rPr lang="en-US" sz="3200" b="1" baseline="-25000" dirty="0" smtClean="0">
              <a:solidFill>
                <a:srgbClr val="FFC000"/>
              </a:solidFill>
              <a:latin typeface="Times New Roman" pitchFamily="18" charset="0"/>
              <a:cs typeface="Times New Roman" pitchFamily="18" charset="0"/>
            </a:rPr>
            <a:t> “</a:t>
          </a:r>
          <a:r>
            <a:rPr lang="en-US" sz="3200" b="1" baseline="-25000" dirty="0" err="1" smtClean="0">
              <a:solidFill>
                <a:srgbClr val="FFC000"/>
              </a:solidFill>
              <a:latin typeface="Times New Roman" pitchFamily="18" charset="0"/>
              <a:cs typeface="Times New Roman" pitchFamily="18" charset="0"/>
            </a:rPr>
            <a:t>Đại</a:t>
          </a:r>
          <a:r>
            <a:rPr lang="en-US" sz="3200" b="1" baseline="-25000" dirty="0" smtClean="0">
              <a:solidFill>
                <a:srgbClr val="FFC000"/>
              </a:solidFill>
              <a:latin typeface="Times New Roman" pitchFamily="18" charset="0"/>
              <a:cs typeface="Times New Roman" pitchFamily="18" charset="0"/>
            </a:rPr>
            <a:t> </a:t>
          </a:r>
          <a:r>
            <a:rPr lang="en-US" sz="3200" b="1" baseline="-25000" dirty="0" err="1" smtClean="0">
              <a:solidFill>
                <a:srgbClr val="FFC000"/>
              </a:solidFill>
              <a:latin typeface="Times New Roman" pitchFamily="18" charset="0"/>
              <a:cs typeface="Times New Roman" pitchFamily="18" charset="0"/>
            </a:rPr>
            <a:t>Hàn</a:t>
          </a:r>
          <a:r>
            <a:rPr lang="en-US" sz="3200" b="1" baseline="-25000" dirty="0" smtClean="0">
              <a:solidFill>
                <a:srgbClr val="FFC000"/>
              </a:solidFill>
              <a:latin typeface="Times New Roman" pitchFamily="18" charset="0"/>
              <a:cs typeface="Times New Roman" pitchFamily="18" charset="0"/>
            </a:rPr>
            <a:t>”</a:t>
          </a:r>
          <a:endParaRPr lang="en-US" sz="3200" b="1" baseline="-25000" dirty="0">
            <a:solidFill>
              <a:srgbClr val="FFC000"/>
            </a:solidFill>
            <a:latin typeface="Times New Roman" pitchFamily="18" charset="0"/>
            <a:cs typeface="Times New Roman" pitchFamily="18" charset="0"/>
          </a:endParaRPr>
        </a:p>
      </dgm:t>
    </dgm:pt>
    <dgm:pt modelId="{144B500E-FEC6-471D-8FB3-6DFC8E68BD15}" type="parTrans" cxnId="{FCB62FF7-5574-462C-B57D-327E544C1547}">
      <dgm:prSet/>
      <dgm:spPr/>
      <dgm:t>
        <a:bodyPr/>
        <a:lstStyle/>
        <a:p>
          <a:endParaRPr lang="en-US"/>
        </a:p>
      </dgm:t>
    </dgm:pt>
    <dgm:pt modelId="{2AEBDFF4-2C05-43BE-98A6-33C8922AF588}" type="sibTrans" cxnId="{FCB62FF7-5574-462C-B57D-327E544C1547}">
      <dgm:prSet/>
      <dgm:spPr/>
      <dgm:t>
        <a:bodyPr/>
        <a:lstStyle/>
        <a:p>
          <a:endParaRPr lang="en-US"/>
        </a:p>
      </dgm:t>
    </dgm:pt>
    <dgm:pt modelId="{C129545E-D9FC-4689-B562-CF130008B5FC}">
      <dgm:prSet phldrT="[Text]"/>
      <dgm:spPr>
        <a:solidFill>
          <a:srgbClr val="7030A0"/>
        </a:solidFill>
      </dgm:spPr>
      <dgm:t>
        <a:bodyPr/>
        <a:lstStyle/>
        <a:p>
          <a:r>
            <a:rPr lang="en-US" b="1" dirty="0" err="1" smtClean="0">
              <a:solidFill>
                <a:srgbClr val="FFC000"/>
              </a:solidFill>
              <a:latin typeface="Times New Roman" pitchFamily="18" charset="0"/>
              <a:cs typeface="Times New Roman" pitchFamily="18" charset="0"/>
            </a:rPr>
            <a:t>Khát</a:t>
          </a:r>
          <a:r>
            <a:rPr lang="en-US" b="1" dirty="0" smtClean="0">
              <a:solidFill>
                <a:srgbClr val="FFC000"/>
              </a:solidFill>
              <a:latin typeface="Times New Roman" pitchFamily="18" charset="0"/>
              <a:cs typeface="Times New Roman" pitchFamily="18" charset="0"/>
            </a:rPr>
            <a:t> </a:t>
          </a:r>
          <a:r>
            <a:rPr lang="en-US" b="1" dirty="0" err="1" smtClean="0">
              <a:solidFill>
                <a:srgbClr val="FFC000"/>
              </a:solidFill>
              <a:latin typeface="Times New Roman" pitchFamily="18" charset="0"/>
              <a:cs typeface="Times New Roman" pitchFamily="18" charset="0"/>
            </a:rPr>
            <a:t>vọng</a:t>
          </a:r>
          <a:r>
            <a:rPr lang="en-US" b="1" dirty="0" smtClean="0">
              <a:solidFill>
                <a:srgbClr val="FFC000"/>
              </a:solidFill>
              <a:latin typeface="Times New Roman" pitchFamily="18" charset="0"/>
              <a:cs typeface="Times New Roman" pitchFamily="18" charset="0"/>
            </a:rPr>
            <a:t> “</a:t>
          </a:r>
          <a:r>
            <a:rPr lang="en-US" b="1" dirty="0" err="1" smtClean="0">
              <a:solidFill>
                <a:srgbClr val="FFC000"/>
              </a:solidFill>
              <a:latin typeface="Times New Roman" pitchFamily="18" charset="0"/>
              <a:cs typeface="Times New Roman" pitchFamily="18" charset="0"/>
            </a:rPr>
            <a:t>Thoát</a:t>
          </a:r>
          <a:r>
            <a:rPr lang="en-US" b="1" dirty="0" smtClean="0">
              <a:solidFill>
                <a:srgbClr val="FFC000"/>
              </a:solidFill>
              <a:latin typeface="Times New Roman" pitchFamily="18" charset="0"/>
              <a:cs typeface="Times New Roman" pitchFamily="18" charset="0"/>
            </a:rPr>
            <a:t> Á”</a:t>
          </a:r>
          <a:endParaRPr lang="en-US" b="1" dirty="0">
            <a:solidFill>
              <a:srgbClr val="FFC000"/>
            </a:solidFill>
            <a:latin typeface="Times New Roman" pitchFamily="18" charset="0"/>
            <a:cs typeface="Times New Roman" pitchFamily="18" charset="0"/>
          </a:endParaRPr>
        </a:p>
      </dgm:t>
    </dgm:pt>
    <dgm:pt modelId="{7478250E-7E4C-498F-B9E4-F19FDEF15D6B}" type="parTrans" cxnId="{1FADD40E-2634-44CD-B192-2134B9F4638A}">
      <dgm:prSet/>
      <dgm:spPr/>
      <dgm:t>
        <a:bodyPr/>
        <a:lstStyle/>
        <a:p>
          <a:endParaRPr lang="en-US"/>
        </a:p>
      </dgm:t>
    </dgm:pt>
    <dgm:pt modelId="{05AB4AE0-FAB3-4BC2-97A0-9D024601707B}" type="sibTrans" cxnId="{1FADD40E-2634-44CD-B192-2134B9F4638A}">
      <dgm:prSet/>
      <dgm:spPr/>
      <dgm:t>
        <a:bodyPr/>
        <a:lstStyle/>
        <a:p>
          <a:endParaRPr lang="en-US"/>
        </a:p>
      </dgm:t>
    </dgm:pt>
    <dgm:pt modelId="{61ED9976-1BEE-4813-98BB-973AD1789D9A}">
      <dgm:prSet phldrT="[Text]" custT="1"/>
      <dgm:spPr>
        <a:solidFill>
          <a:srgbClr val="7030A0"/>
        </a:solidFill>
      </dgm:spPr>
      <dgm:t>
        <a:bodyPr/>
        <a:lstStyle/>
        <a:p>
          <a:r>
            <a:rPr lang="en-US" sz="2000" b="1" dirty="0" err="1" smtClean="0">
              <a:solidFill>
                <a:srgbClr val="FFC000"/>
              </a:solidFill>
              <a:latin typeface="Times New Roman" pitchFamily="18" charset="0"/>
              <a:cs typeface="Times New Roman" pitchFamily="18" charset="0"/>
            </a:rPr>
            <a:t>Khát</a:t>
          </a:r>
          <a:r>
            <a:rPr lang="en-US" sz="2000" b="1" dirty="0" smtClean="0">
              <a:solidFill>
                <a:srgbClr val="FFC000"/>
              </a:solidFill>
              <a:latin typeface="Times New Roman" pitchFamily="18" charset="0"/>
              <a:cs typeface="Times New Roman" pitchFamily="18" charset="0"/>
            </a:rPr>
            <a:t> </a:t>
          </a:r>
          <a:r>
            <a:rPr lang="en-US" sz="2000" b="1" dirty="0" err="1" smtClean="0">
              <a:solidFill>
                <a:srgbClr val="FFC000"/>
              </a:solidFill>
              <a:latin typeface="Times New Roman" pitchFamily="18" charset="0"/>
              <a:cs typeface="Times New Roman" pitchFamily="18" charset="0"/>
            </a:rPr>
            <a:t>vọng</a:t>
          </a:r>
          <a:r>
            <a:rPr lang="en-US" sz="2000" b="1" dirty="0" smtClean="0">
              <a:solidFill>
                <a:srgbClr val="FFC000"/>
              </a:solidFill>
              <a:latin typeface="Times New Roman" pitchFamily="18" charset="0"/>
              <a:cs typeface="Times New Roman" pitchFamily="18" charset="0"/>
            </a:rPr>
            <a:t> </a:t>
          </a:r>
          <a:r>
            <a:rPr lang="en-US" sz="2000" b="1" dirty="0" err="1" smtClean="0">
              <a:solidFill>
                <a:srgbClr val="FFC000"/>
              </a:solidFill>
              <a:latin typeface="Times New Roman" pitchFamily="18" charset="0"/>
              <a:cs typeface="Times New Roman" pitchFamily="18" charset="0"/>
            </a:rPr>
            <a:t>đưa</a:t>
          </a:r>
          <a:r>
            <a:rPr lang="en-US" sz="2000" b="1" dirty="0" smtClean="0">
              <a:solidFill>
                <a:srgbClr val="FFC000"/>
              </a:solidFill>
              <a:latin typeface="Times New Roman" pitchFamily="18" charset="0"/>
              <a:cs typeface="Times New Roman" pitchFamily="18" charset="0"/>
            </a:rPr>
            <a:t> </a:t>
          </a:r>
          <a:r>
            <a:rPr lang="en-US" sz="2000" b="1" dirty="0" err="1" smtClean="0">
              <a:solidFill>
                <a:srgbClr val="FFC000"/>
              </a:solidFill>
              <a:latin typeface="Times New Roman" pitchFamily="18" charset="0"/>
              <a:cs typeface="Times New Roman" pitchFamily="18" charset="0"/>
            </a:rPr>
            <a:t>Singgapore</a:t>
          </a:r>
          <a:r>
            <a:rPr lang="en-US" sz="2000" b="1" dirty="0" smtClean="0">
              <a:solidFill>
                <a:srgbClr val="FFC000"/>
              </a:solidFill>
              <a:latin typeface="Times New Roman" pitchFamily="18" charset="0"/>
              <a:cs typeface="Times New Roman" pitchFamily="18" charset="0"/>
            </a:rPr>
            <a:t> </a:t>
          </a:r>
          <a:r>
            <a:rPr lang="en-US" sz="2000" b="1" dirty="0" err="1" smtClean="0">
              <a:solidFill>
                <a:srgbClr val="FFC000"/>
              </a:solidFill>
              <a:latin typeface="Times New Roman" pitchFamily="18" charset="0"/>
              <a:cs typeface="Times New Roman" pitchFamily="18" charset="0"/>
            </a:rPr>
            <a:t>lên</a:t>
          </a:r>
          <a:r>
            <a:rPr lang="en-US" sz="2000" b="1" dirty="0" smtClean="0">
              <a:solidFill>
                <a:srgbClr val="FFC000"/>
              </a:solidFill>
              <a:latin typeface="Times New Roman" pitchFamily="18" charset="0"/>
              <a:cs typeface="Times New Roman" pitchFamily="18" charset="0"/>
            </a:rPr>
            <a:t> TG </a:t>
          </a:r>
          <a:r>
            <a:rPr lang="en-US" sz="2000" b="1" dirty="0" err="1" smtClean="0">
              <a:solidFill>
                <a:srgbClr val="FFC000"/>
              </a:solidFill>
              <a:latin typeface="Times New Roman" pitchFamily="18" charset="0"/>
              <a:cs typeface="Times New Roman" pitchFamily="18" charset="0"/>
            </a:rPr>
            <a:t>thứ</a:t>
          </a:r>
          <a:r>
            <a:rPr lang="en-US" sz="2000" b="1" dirty="0" smtClean="0">
              <a:solidFill>
                <a:srgbClr val="FFC000"/>
              </a:solidFill>
              <a:latin typeface="Times New Roman" pitchFamily="18" charset="0"/>
              <a:cs typeface="Times New Roman" pitchFamily="18" charset="0"/>
            </a:rPr>
            <a:t> </a:t>
          </a:r>
          <a:r>
            <a:rPr lang="en-US" sz="2000" b="1" dirty="0" err="1" smtClean="0">
              <a:solidFill>
                <a:srgbClr val="FFC000"/>
              </a:solidFill>
              <a:latin typeface="Times New Roman" pitchFamily="18" charset="0"/>
              <a:cs typeface="Times New Roman" pitchFamily="18" charset="0"/>
            </a:rPr>
            <a:t>nhấ</a:t>
          </a:r>
          <a:r>
            <a:rPr lang="en-US" sz="2000" b="1" dirty="0" err="1" smtClean="0">
              <a:solidFill>
                <a:srgbClr val="FFC000"/>
              </a:solidFill>
            </a:rPr>
            <a:t>t</a:t>
          </a:r>
          <a:endParaRPr lang="en-US" sz="2000" b="1" dirty="0">
            <a:solidFill>
              <a:srgbClr val="FFC000"/>
            </a:solidFill>
          </a:endParaRPr>
        </a:p>
      </dgm:t>
    </dgm:pt>
    <dgm:pt modelId="{87775A09-B675-4138-B142-CE786E3AB2A3}" type="parTrans" cxnId="{62F800E3-A33B-474E-9DA5-D890D87E601E}">
      <dgm:prSet/>
      <dgm:spPr/>
      <dgm:t>
        <a:bodyPr/>
        <a:lstStyle/>
        <a:p>
          <a:endParaRPr lang="en-US"/>
        </a:p>
      </dgm:t>
    </dgm:pt>
    <dgm:pt modelId="{FDEF6198-1C75-4812-90B1-4EEB511DBE22}" type="sibTrans" cxnId="{62F800E3-A33B-474E-9DA5-D890D87E601E}">
      <dgm:prSet/>
      <dgm:spPr/>
      <dgm:t>
        <a:bodyPr/>
        <a:lstStyle/>
        <a:p>
          <a:endParaRPr lang="en-US"/>
        </a:p>
      </dgm:t>
    </dgm:pt>
    <dgm:pt modelId="{C9D02CF8-A34C-4F5C-BCFA-3C4B0D876485}" type="pres">
      <dgm:prSet presAssocID="{6AD62576-AA5B-4BAD-8745-8B3DF3B1B1EC}" presName="composite" presStyleCnt="0">
        <dgm:presLayoutVars>
          <dgm:chMax val="5"/>
          <dgm:dir/>
          <dgm:animLvl val="ctr"/>
          <dgm:resizeHandles val="exact"/>
        </dgm:presLayoutVars>
      </dgm:prSet>
      <dgm:spPr/>
      <dgm:t>
        <a:bodyPr/>
        <a:lstStyle/>
        <a:p>
          <a:endParaRPr lang="en-US"/>
        </a:p>
      </dgm:t>
    </dgm:pt>
    <dgm:pt modelId="{B41BB39F-4D47-4634-9DD0-551B562926DA}" type="pres">
      <dgm:prSet presAssocID="{6AD62576-AA5B-4BAD-8745-8B3DF3B1B1EC}" presName="cycle" presStyleCnt="0"/>
      <dgm:spPr/>
    </dgm:pt>
    <dgm:pt modelId="{0CC8BF26-A449-473B-8F06-1CDCDD024B72}" type="pres">
      <dgm:prSet presAssocID="{6AD62576-AA5B-4BAD-8745-8B3DF3B1B1EC}" presName="centerShape" presStyleCnt="0"/>
      <dgm:spPr/>
    </dgm:pt>
    <dgm:pt modelId="{70C169C9-6962-4ADD-B5C6-6A3A6214062D}" type="pres">
      <dgm:prSet presAssocID="{6AD62576-AA5B-4BAD-8745-8B3DF3B1B1EC}" presName="connSite" presStyleLbl="node1" presStyleIdx="0" presStyleCnt="4"/>
      <dgm:spPr/>
    </dgm:pt>
    <dgm:pt modelId="{B868296B-B9FE-4A3B-85EA-B3432A15F341}" type="pres">
      <dgm:prSet presAssocID="{6AD62576-AA5B-4BAD-8745-8B3DF3B1B1EC}" presName="visible" presStyleLbl="node1" presStyleIdx="0" presStyleCnt="4" custScaleX="144623" custScaleY="103396" custLinFactNeighborX="-79606" custLinFactNeighborY="962"/>
      <dgm:spPr>
        <a:solidFill>
          <a:srgbClr val="8439BD"/>
        </a:solidFill>
      </dgm:spPr>
      <dgm:t>
        <a:bodyPr/>
        <a:lstStyle/>
        <a:p>
          <a:endParaRPr lang="en-US"/>
        </a:p>
      </dgm:t>
    </dgm:pt>
    <dgm:pt modelId="{70F78617-9EA1-4B6E-A735-4C2607AD00ED}" type="pres">
      <dgm:prSet presAssocID="{144B500E-FEC6-471D-8FB3-6DFC8E68BD15}" presName="Name25" presStyleLbl="parChTrans1D1" presStyleIdx="0" presStyleCnt="3"/>
      <dgm:spPr/>
      <dgm:t>
        <a:bodyPr/>
        <a:lstStyle/>
        <a:p>
          <a:endParaRPr lang="en-US"/>
        </a:p>
      </dgm:t>
    </dgm:pt>
    <dgm:pt modelId="{7458E7C5-DD3A-41BD-89FA-6E53B5B5A760}" type="pres">
      <dgm:prSet presAssocID="{2890D8ED-0243-4171-A21A-C2872262B2EA}" presName="node" presStyleCnt="0"/>
      <dgm:spPr/>
    </dgm:pt>
    <dgm:pt modelId="{C84288E3-029C-4BAA-ADB1-57CE3E2C050C}" type="pres">
      <dgm:prSet presAssocID="{2890D8ED-0243-4171-A21A-C2872262B2EA}" presName="parentNode" presStyleLbl="node1" presStyleIdx="1" presStyleCnt="4" custScaleX="113758" custScaleY="93914" custLinFactNeighborX="60719" custLinFactNeighborY="-73">
        <dgm:presLayoutVars>
          <dgm:chMax val="1"/>
          <dgm:bulletEnabled val="1"/>
        </dgm:presLayoutVars>
      </dgm:prSet>
      <dgm:spPr/>
      <dgm:t>
        <a:bodyPr/>
        <a:lstStyle/>
        <a:p>
          <a:endParaRPr lang="en-US"/>
        </a:p>
      </dgm:t>
    </dgm:pt>
    <dgm:pt modelId="{3EAFADB0-CB49-4276-96C4-72026F6F2680}" type="pres">
      <dgm:prSet presAssocID="{2890D8ED-0243-4171-A21A-C2872262B2EA}" presName="childNode" presStyleLbl="revTx" presStyleIdx="0" presStyleCnt="0">
        <dgm:presLayoutVars>
          <dgm:bulletEnabled val="1"/>
        </dgm:presLayoutVars>
      </dgm:prSet>
      <dgm:spPr/>
      <dgm:t>
        <a:bodyPr/>
        <a:lstStyle/>
        <a:p>
          <a:endParaRPr lang="en-US"/>
        </a:p>
      </dgm:t>
    </dgm:pt>
    <dgm:pt modelId="{764606A1-6092-4854-B0C3-45851CF94630}" type="pres">
      <dgm:prSet presAssocID="{7478250E-7E4C-498F-B9E4-F19FDEF15D6B}" presName="Name25" presStyleLbl="parChTrans1D1" presStyleIdx="1" presStyleCnt="3"/>
      <dgm:spPr/>
      <dgm:t>
        <a:bodyPr/>
        <a:lstStyle/>
        <a:p>
          <a:endParaRPr lang="en-US"/>
        </a:p>
      </dgm:t>
    </dgm:pt>
    <dgm:pt modelId="{01F87D98-D8A9-4C17-9FD1-271111189E91}" type="pres">
      <dgm:prSet presAssocID="{C129545E-D9FC-4689-B562-CF130008B5FC}" presName="node" presStyleCnt="0"/>
      <dgm:spPr/>
    </dgm:pt>
    <dgm:pt modelId="{885890C7-1FC4-4CD6-A0D5-3632278C4CAC}" type="pres">
      <dgm:prSet presAssocID="{C129545E-D9FC-4689-B562-CF130008B5FC}" presName="parentNode" presStyleLbl="node1" presStyleIdx="2" presStyleCnt="4" custScaleX="114027" custScaleY="64681" custLinFactNeighborX="27575" custLinFactNeighborY="1411">
        <dgm:presLayoutVars>
          <dgm:chMax val="1"/>
          <dgm:bulletEnabled val="1"/>
        </dgm:presLayoutVars>
      </dgm:prSet>
      <dgm:spPr/>
      <dgm:t>
        <a:bodyPr/>
        <a:lstStyle/>
        <a:p>
          <a:endParaRPr lang="en-US"/>
        </a:p>
      </dgm:t>
    </dgm:pt>
    <dgm:pt modelId="{CEFED872-D4DB-4C7D-AC80-5CE7B3F7D15C}" type="pres">
      <dgm:prSet presAssocID="{C129545E-D9FC-4689-B562-CF130008B5FC}" presName="childNode" presStyleLbl="revTx" presStyleIdx="0" presStyleCnt="0">
        <dgm:presLayoutVars>
          <dgm:bulletEnabled val="1"/>
        </dgm:presLayoutVars>
      </dgm:prSet>
      <dgm:spPr/>
      <dgm:t>
        <a:bodyPr/>
        <a:lstStyle/>
        <a:p>
          <a:endParaRPr lang="en-US"/>
        </a:p>
      </dgm:t>
    </dgm:pt>
    <dgm:pt modelId="{38E29939-DDEB-4BE2-919F-BBA8FA14F530}" type="pres">
      <dgm:prSet presAssocID="{87775A09-B675-4138-B142-CE786E3AB2A3}" presName="Name25" presStyleLbl="parChTrans1D1" presStyleIdx="2" presStyleCnt="3"/>
      <dgm:spPr/>
      <dgm:t>
        <a:bodyPr/>
        <a:lstStyle/>
        <a:p>
          <a:endParaRPr lang="en-US"/>
        </a:p>
      </dgm:t>
    </dgm:pt>
    <dgm:pt modelId="{A798BDCA-3372-49B2-A664-EEE28BF00272}" type="pres">
      <dgm:prSet presAssocID="{61ED9976-1BEE-4813-98BB-973AD1789D9A}" presName="node" presStyleCnt="0"/>
      <dgm:spPr/>
    </dgm:pt>
    <dgm:pt modelId="{C4D687E2-00D3-46DD-BF86-E397517050D8}" type="pres">
      <dgm:prSet presAssocID="{61ED9976-1BEE-4813-98BB-973AD1789D9A}" presName="parentNode" presStyleLbl="node1" presStyleIdx="3" presStyleCnt="4" custScaleX="146015" custScaleY="96055" custLinFactNeighborX="40968" custLinFactNeighborY="3234">
        <dgm:presLayoutVars>
          <dgm:chMax val="1"/>
          <dgm:bulletEnabled val="1"/>
        </dgm:presLayoutVars>
      </dgm:prSet>
      <dgm:spPr/>
      <dgm:t>
        <a:bodyPr/>
        <a:lstStyle/>
        <a:p>
          <a:endParaRPr lang="en-US"/>
        </a:p>
      </dgm:t>
    </dgm:pt>
    <dgm:pt modelId="{4653C6AD-5931-4221-BC29-92E5F0587602}" type="pres">
      <dgm:prSet presAssocID="{61ED9976-1BEE-4813-98BB-973AD1789D9A}" presName="childNode" presStyleLbl="revTx" presStyleIdx="0" presStyleCnt="0">
        <dgm:presLayoutVars>
          <dgm:bulletEnabled val="1"/>
        </dgm:presLayoutVars>
      </dgm:prSet>
      <dgm:spPr/>
      <dgm:t>
        <a:bodyPr/>
        <a:lstStyle/>
        <a:p>
          <a:endParaRPr lang="en-US"/>
        </a:p>
      </dgm:t>
    </dgm:pt>
  </dgm:ptLst>
  <dgm:cxnLst>
    <dgm:cxn modelId="{84036AE0-1A79-4107-B76C-6894301B720A}" type="presOf" srcId="{7478250E-7E4C-498F-B9E4-F19FDEF15D6B}" destId="{764606A1-6092-4854-B0C3-45851CF94630}" srcOrd="0" destOrd="0" presId="urn:microsoft.com/office/officeart/2005/8/layout/radial2"/>
    <dgm:cxn modelId="{214CF699-1358-491C-A236-5BC5D3D573EE}" type="presOf" srcId="{C129545E-D9FC-4689-B562-CF130008B5FC}" destId="{885890C7-1FC4-4CD6-A0D5-3632278C4CAC}" srcOrd="0" destOrd="0" presId="urn:microsoft.com/office/officeart/2005/8/layout/radial2"/>
    <dgm:cxn modelId="{62F800E3-A33B-474E-9DA5-D890D87E601E}" srcId="{6AD62576-AA5B-4BAD-8745-8B3DF3B1B1EC}" destId="{61ED9976-1BEE-4813-98BB-973AD1789D9A}" srcOrd="2" destOrd="0" parTransId="{87775A09-B675-4138-B142-CE786E3AB2A3}" sibTransId="{FDEF6198-1C75-4812-90B1-4EEB511DBE22}"/>
    <dgm:cxn modelId="{C978515E-5F9A-4721-A909-19A6EE64730A}" type="presOf" srcId="{6AD62576-AA5B-4BAD-8745-8B3DF3B1B1EC}" destId="{C9D02CF8-A34C-4F5C-BCFA-3C4B0D876485}" srcOrd="0" destOrd="0" presId="urn:microsoft.com/office/officeart/2005/8/layout/radial2"/>
    <dgm:cxn modelId="{95AB9E10-5CEE-4684-BF3E-F594CF96BE1E}" type="presOf" srcId="{87775A09-B675-4138-B142-CE786E3AB2A3}" destId="{38E29939-DDEB-4BE2-919F-BBA8FA14F530}" srcOrd="0" destOrd="0" presId="urn:microsoft.com/office/officeart/2005/8/layout/radial2"/>
    <dgm:cxn modelId="{3CFA2DE6-711F-4206-AF0D-E89CB9B1F7C1}" type="presOf" srcId="{144B500E-FEC6-471D-8FB3-6DFC8E68BD15}" destId="{70F78617-9EA1-4B6E-A735-4C2607AD00ED}" srcOrd="0" destOrd="0" presId="urn:microsoft.com/office/officeart/2005/8/layout/radial2"/>
    <dgm:cxn modelId="{0FD62BB9-7CF5-4479-9083-E947AA7F4AFE}" type="presOf" srcId="{61ED9976-1BEE-4813-98BB-973AD1789D9A}" destId="{C4D687E2-00D3-46DD-BF86-E397517050D8}" srcOrd="0" destOrd="0" presId="urn:microsoft.com/office/officeart/2005/8/layout/radial2"/>
    <dgm:cxn modelId="{FCB62FF7-5574-462C-B57D-327E544C1547}" srcId="{6AD62576-AA5B-4BAD-8745-8B3DF3B1B1EC}" destId="{2890D8ED-0243-4171-A21A-C2872262B2EA}" srcOrd="0" destOrd="0" parTransId="{144B500E-FEC6-471D-8FB3-6DFC8E68BD15}" sibTransId="{2AEBDFF4-2C05-43BE-98A6-33C8922AF588}"/>
    <dgm:cxn modelId="{1FADD40E-2634-44CD-B192-2134B9F4638A}" srcId="{6AD62576-AA5B-4BAD-8745-8B3DF3B1B1EC}" destId="{C129545E-D9FC-4689-B562-CF130008B5FC}" srcOrd="1" destOrd="0" parTransId="{7478250E-7E4C-498F-B9E4-F19FDEF15D6B}" sibTransId="{05AB4AE0-FAB3-4BC2-97A0-9D024601707B}"/>
    <dgm:cxn modelId="{43B93549-0082-48B4-B56B-3AA55CBB9002}" type="presOf" srcId="{2890D8ED-0243-4171-A21A-C2872262B2EA}" destId="{C84288E3-029C-4BAA-ADB1-57CE3E2C050C}" srcOrd="0" destOrd="0" presId="urn:microsoft.com/office/officeart/2005/8/layout/radial2"/>
    <dgm:cxn modelId="{1B351C17-5F97-4AA9-B22B-77D885820C75}" type="presParOf" srcId="{C9D02CF8-A34C-4F5C-BCFA-3C4B0D876485}" destId="{B41BB39F-4D47-4634-9DD0-551B562926DA}" srcOrd="0" destOrd="0" presId="urn:microsoft.com/office/officeart/2005/8/layout/radial2"/>
    <dgm:cxn modelId="{C1A6146F-81AC-4F8F-96CC-2C29599159EA}" type="presParOf" srcId="{B41BB39F-4D47-4634-9DD0-551B562926DA}" destId="{0CC8BF26-A449-473B-8F06-1CDCDD024B72}" srcOrd="0" destOrd="0" presId="urn:microsoft.com/office/officeart/2005/8/layout/radial2"/>
    <dgm:cxn modelId="{1B13201C-B64A-4304-A6BF-859037B5962E}" type="presParOf" srcId="{0CC8BF26-A449-473B-8F06-1CDCDD024B72}" destId="{70C169C9-6962-4ADD-B5C6-6A3A6214062D}" srcOrd="0" destOrd="0" presId="urn:microsoft.com/office/officeart/2005/8/layout/radial2"/>
    <dgm:cxn modelId="{14A64E22-0BCD-4640-97B2-31324D4C93BE}" type="presParOf" srcId="{0CC8BF26-A449-473B-8F06-1CDCDD024B72}" destId="{B868296B-B9FE-4A3B-85EA-B3432A15F341}" srcOrd="1" destOrd="0" presId="urn:microsoft.com/office/officeart/2005/8/layout/radial2"/>
    <dgm:cxn modelId="{C3CCDB24-FF88-4BD6-AF9E-245E312CE035}" type="presParOf" srcId="{B41BB39F-4D47-4634-9DD0-551B562926DA}" destId="{70F78617-9EA1-4B6E-A735-4C2607AD00ED}" srcOrd="1" destOrd="0" presId="urn:microsoft.com/office/officeart/2005/8/layout/radial2"/>
    <dgm:cxn modelId="{DB090313-7610-45F6-9D57-6A1AC5A503EA}" type="presParOf" srcId="{B41BB39F-4D47-4634-9DD0-551B562926DA}" destId="{7458E7C5-DD3A-41BD-89FA-6E53B5B5A760}" srcOrd="2" destOrd="0" presId="urn:microsoft.com/office/officeart/2005/8/layout/radial2"/>
    <dgm:cxn modelId="{107B04EC-B963-40A8-973D-B40EC93BD782}" type="presParOf" srcId="{7458E7C5-DD3A-41BD-89FA-6E53B5B5A760}" destId="{C84288E3-029C-4BAA-ADB1-57CE3E2C050C}" srcOrd="0" destOrd="0" presId="urn:microsoft.com/office/officeart/2005/8/layout/radial2"/>
    <dgm:cxn modelId="{5613BDAE-159D-4481-9621-7C15E34F32F9}" type="presParOf" srcId="{7458E7C5-DD3A-41BD-89FA-6E53B5B5A760}" destId="{3EAFADB0-CB49-4276-96C4-72026F6F2680}" srcOrd="1" destOrd="0" presId="urn:microsoft.com/office/officeart/2005/8/layout/radial2"/>
    <dgm:cxn modelId="{638EF576-560D-4313-8429-11F1ED97FB2F}" type="presParOf" srcId="{B41BB39F-4D47-4634-9DD0-551B562926DA}" destId="{764606A1-6092-4854-B0C3-45851CF94630}" srcOrd="3" destOrd="0" presId="urn:microsoft.com/office/officeart/2005/8/layout/radial2"/>
    <dgm:cxn modelId="{35F5E160-F55F-4DF1-BD59-1BDF655B369C}" type="presParOf" srcId="{B41BB39F-4D47-4634-9DD0-551B562926DA}" destId="{01F87D98-D8A9-4C17-9FD1-271111189E91}" srcOrd="4" destOrd="0" presId="urn:microsoft.com/office/officeart/2005/8/layout/radial2"/>
    <dgm:cxn modelId="{D3DB210E-2028-40D3-829B-6E6157754270}" type="presParOf" srcId="{01F87D98-D8A9-4C17-9FD1-271111189E91}" destId="{885890C7-1FC4-4CD6-A0D5-3632278C4CAC}" srcOrd="0" destOrd="0" presId="urn:microsoft.com/office/officeart/2005/8/layout/radial2"/>
    <dgm:cxn modelId="{77EB7201-58BE-4347-9892-9FEFA3E77CDA}" type="presParOf" srcId="{01F87D98-D8A9-4C17-9FD1-271111189E91}" destId="{CEFED872-D4DB-4C7D-AC80-5CE7B3F7D15C}" srcOrd="1" destOrd="0" presId="urn:microsoft.com/office/officeart/2005/8/layout/radial2"/>
    <dgm:cxn modelId="{B1E62548-9BE8-4939-9D8F-55E1F7C18AF5}" type="presParOf" srcId="{B41BB39F-4D47-4634-9DD0-551B562926DA}" destId="{38E29939-DDEB-4BE2-919F-BBA8FA14F530}" srcOrd="5" destOrd="0" presId="urn:microsoft.com/office/officeart/2005/8/layout/radial2"/>
    <dgm:cxn modelId="{A133244B-27C0-4D98-AB0E-20EFC96DFF78}" type="presParOf" srcId="{B41BB39F-4D47-4634-9DD0-551B562926DA}" destId="{A798BDCA-3372-49B2-A664-EEE28BF00272}" srcOrd="6" destOrd="0" presId="urn:microsoft.com/office/officeart/2005/8/layout/radial2"/>
    <dgm:cxn modelId="{4FCFCA5C-BE87-4E02-B171-774B3F0086A7}" type="presParOf" srcId="{A798BDCA-3372-49B2-A664-EEE28BF00272}" destId="{C4D687E2-00D3-46DD-BF86-E397517050D8}" srcOrd="0" destOrd="0" presId="urn:microsoft.com/office/officeart/2005/8/layout/radial2"/>
    <dgm:cxn modelId="{B761A452-8409-4BAA-8EE2-5231A0B78876}" type="presParOf" srcId="{A798BDCA-3372-49B2-A664-EEE28BF00272}" destId="{4653C6AD-5931-4221-BC29-92E5F0587602}"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6CB9B8-C236-4BE7-87FD-6197EDA2D84F}" type="doc">
      <dgm:prSet loTypeId="urn:microsoft.com/office/officeart/2011/layout/HexagonRadial" loCatId="cycle" qsTypeId="urn:microsoft.com/office/officeart/2005/8/quickstyle/simple1" qsCatId="simple" csTypeId="urn:microsoft.com/office/officeart/2005/8/colors/colorful1#1" csCatId="colorful" phldr="1"/>
      <dgm:spPr/>
      <dgm:t>
        <a:bodyPr/>
        <a:lstStyle/>
        <a:p>
          <a:endParaRPr lang="en-US"/>
        </a:p>
      </dgm:t>
    </dgm:pt>
    <dgm:pt modelId="{3335912B-68CA-4EE6-B6F1-927B85131966}" type="pres">
      <dgm:prSet presAssocID="{E36CB9B8-C236-4BE7-87FD-6197EDA2D84F}" presName="Name0" presStyleCnt="0">
        <dgm:presLayoutVars>
          <dgm:chMax val="1"/>
          <dgm:chPref val="1"/>
          <dgm:dir/>
          <dgm:animOne val="branch"/>
          <dgm:animLvl val="lvl"/>
        </dgm:presLayoutVars>
      </dgm:prSet>
      <dgm:spPr/>
      <dgm:t>
        <a:bodyPr/>
        <a:lstStyle/>
        <a:p>
          <a:endParaRPr lang="en-US"/>
        </a:p>
      </dgm:t>
    </dgm:pt>
  </dgm:ptLst>
  <dgm:cxnLst>
    <dgm:cxn modelId="{FA6BF427-FBC6-4CF0-B159-29405CB443ED}" type="presOf" srcId="{E36CB9B8-C236-4BE7-87FD-6197EDA2D84F}" destId="{3335912B-68CA-4EE6-B6F1-927B85131966}" srcOrd="0" destOrd="0" presId="urn:microsoft.com/office/officeart/2011/layout/HexagonRadial"/>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6CB9B8-C236-4BE7-87FD-6197EDA2D84F}" type="doc">
      <dgm:prSet loTypeId="urn:microsoft.com/office/officeart/2011/layout/HexagonRadial" loCatId="cycle" qsTypeId="urn:microsoft.com/office/officeart/2005/8/quickstyle/simple1" qsCatId="simple" csTypeId="urn:microsoft.com/office/officeart/2005/8/colors/colorful1#1" csCatId="colorful" phldr="1"/>
      <dgm:spPr/>
      <dgm:t>
        <a:bodyPr/>
        <a:lstStyle/>
        <a:p>
          <a:endParaRPr lang="en-US"/>
        </a:p>
      </dgm:t>
    </dgm:pt>
    <dgm:pt modelId="{3335912B-68CA-4EE6-B6F1-927B85131966}" type="pres">
      <dgm:prSet presAssocID="{E36CB9B8-C236-4BE7-87FD-6197EDA2D84F}" presName="Name0" presStyleCnt="0">
        <dgm:presLayoutVars>
          <dgm:chMax val="1"/>
          <dgm:chPref val="1"/>
          <dgm:dir/>
          <dgm:animOne val="branch"/>
          <dgm:animLvl val="lvl"/>
        </dgm:presLayoutVars>
      </dgm:prSet>
      <dgm:spPr/>
      <dgm:t>
        <a:bodyPr/>
        <a:lstStyle/>
        <a:p>
          <a:endParaRPr lang="en-US"/>
        </a:p>
      </dgm:t>
    </dgm:pt>
  </dgm:ptLst>
  <dgm:cxnLst>
    <dgm:cxn modelId="{06E7DF55-3525-4525-88B6-76496D4AFBBD}" type="presOf" srcId="{E36CB9B8-C236-4BE7-87FD-6197EDA2D84F}" destId="{3335912B-68CA-4EE6-B6F1-927B85131966}" srcOrd="0"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29939-DDEB-4BE2-919F-BBA8FA14F530}">
      <dsp:nvSpPr>
        <dsp:cNvPr id="0" name=""/>
        <dsp:cNvSpPr/>
      </dsp:nvSpPr>
      <dsp:spPr>
        <a:xfrm rot="2202510">
          <a:off x="2801318" y="3816412"/>
          <a:ext cx="1245342" cy="58535"/>
        </a:xfrm>
        <a:custGeom>
          <a:avLst/>
          <a:gdLst/>
          <a:ahLst/>
          <a:cxnLst/>
          <a:rect l="0" t="0" r="0" b="0"/>
          <a:pathLst>
            <a:path>
              <a:moveTo>
                <a:pt x="0" y="29267"/>
              </a:moveTo>
              <a:lnTo>
                <a:pt x="1245342" y="29267"/>
              </a:lnTo>
            </a:path>
          </a:pathLst>
        </a:custGeom>
        <a:noFill/>
        <a:ln w="25400" cap="flat" cmpd="sng" algn="ctr">
          <a:solidFill>
            <a:schemeClr val="accent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64606A1-6092-4854-B0C3-45851CF94630}">
      <dsp:nvSpPr>
        <dsp:cNvPr id="0" name=""/>
        <dsp:cNvSpPr/>
      </dsp:nvSpPr>
      <dsp:spPr>
        <a:xfrm rot="25203">
          <a:off x="2924785" y="2757225"/>
          <a:ext cx="1238326" cy="58535"/>
        </a:xfrm>
        <a:custGeom>
          <a:avLst/>
          <a:gdLst/>
          <a:ahLst/>
          <a:cxnLst/>
          <a:rect l="0" t="0" r="0" b="0"/>
          <a:pathLst>
            <a:path>
              <a:moveTo>
                <a:pt x="0" y="29267"/>
              </a:moveTo>
              <a:lnTo>
                <a:pt x="1238326" y="29267"/>
              </a:lnTo>
            </a:path>
          </a:pathLst>
        </a:custGeom>
        <a:noFill/>
        <a:ln w="25400" cap="flat" cmpd="sng" algn="ctr">
          <a:solidFill>
            <a:schemeClr val="accent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0F78617-9EA1-4B6E-A735-4C2607AD00ED}">
      <dsp:nvSpPr>
        <dsp:cNvPr id="0" name=""/>
        <dsp:cNvSpPr/>
      </dsp:nvSpPr>
      <dsp:spPr>
        <a:xfrm rot="19641176">
          <a:off x="2790237" y="1686227"/>
          <a:ext cx="1703455" cy="58535"/>
        </a:xfrm>
        <a:custGeom>
          <a:avLst/>
          <a:gdLst/>
          <a:ahLst/>
          <a:cxnLst/>
          <a:rect l="0" t="0" r="0" b="0"/>
          <a:pathLst>
            <a:path>
              <a:moveTo>
                <a:pt x="0" y="29267"/>
              </a:moveTo>
              <a:lnTo>
                <a:pt x="1703455" y="29267"/>
              </a:lnTo>
            </a:path>
          </a:pathLst>
        </a:custGeom>
        <a:noFill/>
        <a:ln w="25400" cap="flat" cmpd="sng" algn="ctr">
          <a:solidFill>
            <a:schemeClr val="accent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868296B-B9FE-4A3B-85EA-B3432A15F341}">
      <dsp:nvSpPr>
        <dsp:cNvPr id="0" name=""/>
        <dsp:cNvSpPr/>
      </dsp:nvSpPr>
      <dsp:spPr>
        <a:xfrm>
          <a:off x="0" y="1417275"/>
          <a:ext cx="3870440" cy="2767112"/>
        </a:xfrm>
        <a:prstGeom prst="ellipse">
          <a:avLst/>
        </a:prstGeom>
        <a:solidFill>
          <a:srgbClr val="8439BD"/>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84288E3-029C-4BAA-ADB1-57CE3E2C050C}">
      <dsp:nvSpPr>
        <dsp:cNvPr id="0" name=""/>
        <dsp:cNvSpPr/>
      </dsp:nvSpPr>
      <dsp:spPr>
        <a:xfrm>
          <a:off x="4167338" y="39736"/>
          <a:ext cx="1826653" cy="1508011"/>
        </a:xfrm>
        <a:prstGeom prst="ellipse">
          <a:avLst/>
        </a:prstGeom>
        <a:solidFill>
          <a:srgbClr val="7030A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baseline="-25000" dirty="0" err="1" smtClean="0">
              <a:solidFill>
                <a:srgbClr val="FFC000"/>
              </a:solidFill>
              <a:latin typeface="Times New Roman" pitchFamily="18" charset="0"/>
              <a:cs typeface="Times New Roman" pitchFamily="18" charset="0"/>
            </a:rPr>
            <a:t>Giấc</a:t>
          </a:r>
          <a:r>
            <a:rPr lang="en-US" sz="3200" b="1" kern="1200" baseline="-25000" dirty="0" smtClean="0">
              <a:solidFill>
                <a:srgbClr val="FFC000"/>
              </a:solidFill>
              <a:latin typeface="Times New Roman" pitchFamily="18" charset="0"/>
              <a:cs typeface="Times New Roman" pitchFamily="18" charset="0"/>
            </a:rPr>
            <a:t> </a:t>
          </a:r>
          <a:r>
            <a:rPr lang="en-US" sz="3200" b="1" kern="1200" baseline="-25000" dirty="0" err="1" smtClean="0">
              <a:solidFill>
                <a:srgbClr val="FFC000"/>
              </a:solidFill>
              <a:latin typeface="Times New Roman" pitchFamily="18" charset="0"/>
              <a:cs typeface="Times New Roman" pitchFamily="18" charset="0"/>
            </a:rPr>
            <a:t>mơ</a:t>
          </a:r>
          <a:r>
            <a:rPr lang="en-US" sz="3200" b="1" kern="1200" baseline="-25000" dirty="0" smtClean="0">
              <a:solidFill>
                <a:srgbClr val="FFC000"/>
              </a:solidFill>
              <a:latin typeface="Times New Roman" pitchFamily="18" charset="0"/>
              <a:cs typeface="Times New Roman" pitchFamily="18" charset="0"/>
            </a:rPr>
            <a:t> “</a:t>
          </a:r>
          <a:r>
            <a:rPr lang="en-US" sz="3200" b="1" kern="1200" baseline="-25000" dirty="0" err="1" smtClean="0">
              <a:solidFill>
                <a:srgbClr val="FFC000"/>
              </a:solidFill>
              <a:latin typeface="Times New Roman" pitchFamily="18" charset="0"/>
              <a:cs typeface="Times New Roman" pitchFamily="18" charset="0"/>
            </a:rPr>
            <a:t>Đại</a:t>
          </a:r>
          <a:r>
            <a:rPr lang="en-US" sz="3200" b="1" kern="1200" baseline="-25000" dirty="0" smtClean="0">
              <a:solidFill>
                <a:srgbClr val="FFC000"/>
              </a:solidFill>
              <a:latin typeface="Times New Roman" pitchFamily="18" charset="0"/>
              <a:cs typeface="Times New Roman" pitchFamily="18" charset="0"/>
            </a:rPr>
            <a:t> </a:t>
          </a:r>
          <a:r>
            <a:rPr lang="en-US" sz="3200" b="1" kern="1200" baseline="-25000" dirty="0" err="1" smtClean="0">
              <a:solidFill>
                <a:srgbClr val="FFC000"/>
              </a:solidFill>
              <a:latin typeface="Times New Roman" pitchFamily="18" charset="0"/>
              <a:cs typeface="Times New Roman" pitchFamily="18" charset="0"/>
            </a:rPr>
            <a:t>Hàn</a:t>
          </a:r>
          <a:r>
            <a:rPr lang="en-US" sz="3200" b="1" kern="1200" baseline="-25000" dirty="0" smtClean="0">
              <a:solidFill>
                <a:srgbClr val="FFC000"/>
              </a:solidFill>
              <a:latin typeface="Times New Roman" pitchFamily="18" charset="0"/>
              <a:cs typeface="Times New Roman" pitchFamily="18" charset="0"/>
            </a:rPr>
            <a:t>”</a:t>
          </a:r>
          <a:endParaRPr lang="en-US" sz="3200" b="1" kern="1200" baseline="-25000" dirty="0">
            <a:solidFill>
              <a:srgbClr val="FFC000"/>
            </a:solidFill>
            <a:latin typeface="Times New Roman" pitchFamily="18" charset="0"/>
            <a:cs typeface="Times New Roman" pitchFamily="18" charset="0"/>
          </a:endParaRPr>
        </a:p>
      </dsp:txBody>
      <dsp:txXfrm>
        <a:off x="4434845" y="260579"/>
        <a:ext cx="1291639" cy="1066325"/>
      </dsp:txXfrm>
    </dsp:sp>
    <dsp:sp modelId="{885890C7-1FC4-4CD6-A0D5-3632278C4CAC}">
      <dsp:nvSpPr>
        <dsp:cNvPr id="0" name=""/>
        <dsp:cNvSpPr/>
      </dsp:nvSpPr>
      <dsp:spPr>
        <a:xfrm>
          <a:off x="4163018" y="2278440"/>
          <a:ext cx="1830973" cy="1038606"/>
        </a:xfrm>
        <a:prstGeom prst="ellipse">
          <a:avLst/>
        </a:prstGeom>
        <a:solidFill>
          <a:srgbClr val="7030A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err="1" smtClean="0">
              <a:solidFill>
                <a:srgbClr val="FFC000"/>
              </a:solidFill>
              <a:latin typeface="Times New Roman" pitchFamily="18" charset="0"/>
              <a:cs typeface="Times New Roman" pitchFamily="18" charset="0"/>
            </a:rPr>
            <a:t>Khát</a:t>
          </a:r>
          <a:r>
            <a:rPr lang="en-US" sz="2200" b="1" kern="1200" dirty="0" smtClean="0">
              <a:solidFill>
                <a:srgbClr val="FFC000"/>
              </a:solidFill>
              <a:latin typeface="Times New Roman" pitchFamily="18" charset="0"/>
              <a:cs typeface="Times New Roman" pitchFamily="18" charset="0"/>
            </a:rPr>
            <a:t> </a:t>
          </a:r>
          <a:r>
            <a:rPr lang="en-US" sz="2200" b="1" kern="1200" dirty="0" err="1" smtClean="0">
              <a:solidFill>
                <a:srgbClr val="FFC000"/>
              </a:solidFill>
              <a:latin typeface="Times New Roman" pitchFamily="18" charset="0"/>
              <a:cs typeface="Times New Roman" pitchFamily="18" charset="0"/>
            </a:rPr>
            <a:t>vọng</a:t>
          </a:r>
          <a:r>
            <a:rPr lang="en-US" sz="2200" b="1" kern="1200" dirty="0" smtClean="0">
              <a:solidFill>
                <a:srgbClr val="FFC000"/>
              </a:solidFill>
              <a:latin typeface="Times New Roman" pitchFamily="18" charset="0"/>
              <a:cs typeface="Times New Roman" pitchFamily="18" charset="0"/>
            </a:rPr>
            <a:t> “</a:t>
          </a:r>
          <a:r>
            <a:rPr lang="en-US" sz="2200" b="1" kern="1200" dirty="0" err="1" smtClean="0">
              <a:solidFill>
                <a:srgbClr val="FFC000"/>
              </a:solidFill>
              <a:latin typeface="Times New Roman" pitchFamily="18" charset="0"/>
              <a:cs typeface="Times New Roman" pitchFamily="18" charset="0"/>
            </a:rPr>
            <a:t>Thoát</a:t>
          </a:r>
          <a:r>
            <a:rPr lang="en-US" sz="2200" b="1" kern="1200" dirty="0" smtClean="0">
              <a:solidFill>
                <a:srgbClr val="FFC000"/>
              </a:solidFill>
              <a:latin typeface="Times New Roman" pitchFamily="18" charset="0"/>
              <a:cs typeface="Times New Roman" pitchFamily="18" charset="0"/>
            </a:rPr>
            <a:t> Á”</a:t>
          </a:r>
          <a:endParaRPr lang="en-US" sz="2200" b="1" kern="1200" dirty="0">
            <a:solidFill>
              <a:srgbClr val="FFC000"/>
            </a:solidFill>
            <a:latin typeface="Times New Roman" pitchFamily="18" charset="0"/>
            <a:cs typeface="Times New Roman" pitchFamily="18" charset="0"/>
          </a:endParaRPr>
        </a:p>
      </dsp:txBody>
      <dsp:txXfrm>
        <a:off x="4431158" y="2430540"/>
        <a:ext cx="1294693" cy="734406"/>
      </dsp:txXfrm>
    </dsp:sp>
    <dsp:sp modelId="{C4D687E2-00D3-46DD-BF86-E397517050D8}">
      <dsp:nvSpPr>
        <dsp:cNvPr id="0" name=""/>
        <dsp:cNvSpPr/>
      </dsp:nvSpPr>
      <dsp:spPr>
        <a:xfrm>
          <a:off x="3526462" y="4024971"/>
          <a:ext cx="2344616" cy="1542390"/>
        </a:xfrm>
        <a:prstGeom prst="ellipse">
          <a:avLst/>
        </a:prstGeom>
        <a:solidFill>
          <a:srgbClr val="7030A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rgbClr val="FFC000"/>
              </a:solidFill>
              <a:latin typeface="Times New Roman" pitchFamily="18" charset="0"/>
              <a:cs typeface="Times New Roman" pitchFamily="18" charset="0"/>
            </a:rPr>
            <a:t>Khát</a:t>
          </a:r>
          <a:r>
            <a:rPr lang="en-US" sz="2000" b="1" kern="1200" dirty="0" smtClean="0">
              <a:solidFill>
                <a:srgbClr val="FFC000"/>
              </a:solidFill>
              <a:latin typeface="Times New Roman" pitchFamily="18" charset="0"/>
              <a:cs typeface="Times New Roman" pitchFamily="18" charset="0"/>
            </a:rPr>
            <a:t> </a:t>
          </a:r>
          <a:r>
            <a:rPr lang="en-US" sz="2000" b="1" kern="1200" dirty="0" err="1" smtClean="0">
              <a:solidFill>
                <a:srgbClr val="FFC000"/>
              </a:solidFill>
              <a:latin typeface="Times New Roman" pitchFamily="18" charset="0"/>
              <a:cs typeface="Times New Roman" pitchFamily="18" charset="0"/>
            </a:rPr>
            <a:t>vọng</a:t>
          </a:r>
          <a:r>
            <a:rPr lang="en-US" sz="2000" b="1" kern="1200" dirty="0" smtClean="0">
              <a:solidFill>
                <a:srgbClr val="FFC000"/>
              </a:solidFill>
              <a:latin typeface="Times New Roman" pitchFamily="18" charset="0"/>
              <a:cs typeface="Times New Roman" pitchFamily="18" charset="0"/>
            </a:rPr>
            <a:t> </a:t>
          </a:r>
          <a:r>
            <a:rPr lang="en-US" sz="2000" b="1" kern="1200" dirty="0" err="1" smtClean="0">
              <a:solidFill>
                <a:srgbClr val="FFC000"/>
              </a:solidFill>
              <a:latin typeface="Times New Roman" pitchFamily="18" charset="0"/>
              <a:cs typeface="Times New Roman" pitchFamily="18" charset="0"/>
            </a:rPr>
            <a:t>đưa</a:t>
          </a:r>
          <a:r>
            <a:rPr lang="en-US" sz="2000" b="1" kern="1200" dirty="0" smtClean="0">
              <a:solidFill>
                <a:srgbClr val="FFC000"/>
              </a:solidFill>
              <a:latin typeface="Times New Roman" pitchFamily="18" charset="0"/>
              <a:cs typeface="Times New Roman" pitchFamily="18" charset="0"/>
            </a:rPr>
            <a:t> </a:t>
          </a:r>
          <a:r>
            <a:rPr lang="en-US" sz="2000" b="1" kern="1200" dirty="0" err="1" smtClean="0">
              <a:solidFill>
                <a:srgbClr val="FFC000"/>
              </a:solidFill>
              <a:latin typeface="Times New Roman" pitchFamily="18" charset="0"/>
              <a:cs typeface="Times New Roman" pitchFamily="18" charset="0"/>
            </a:rPr>
            <a:t>Singgapore</a:t>
          </a:r>
          <a:r>
            <a:rPr lang="en-US" sz="2000" b="1" kern="1200" dirty="0" smtClean="0">
              <a:solidFill>
                <a:srgbClr val="FFC000"/>
              </a:solidFill>
              <a:latin typeface="Times New Roman" pitchFamily="18" charset="0"/>
              <a:cs typeface="Times New Roman" pitchFamily="18" charset="0"/>
            </a:rPr>
            <a:t> </a:t>
          </a:r>
          <a:r>
            <a:rPr lang="en-US" sz="2000" b="1" kern="1200" dirty="0" err="1" smtClean="0">
              <a:solidFill>
                <a:srgbClr val="FFC000"/>
              </a:solidFill>
              <a:latin typeface="Times New Roman" pitchFamily="18" charset="0"/>
              <a:cs typeface="Times New Roman" pitchFamily="18" charset="0"/>
            </a:rPr>
            <a:t>lên</a:t>
          </a:r>
          <a:r>
            <a:rPr lang="en-US" sz="2000" b="1" kern="1200" dirty="0" smtClean="0">
              <a:solidFill>
                <a:srgbClr val="FFC000"/>
              </a:solidFill>
              <a:latin typeface="Times New Roman" pitchFamily="18" charset="0"/>
              <a:cs typeface="Times New Roman" pitchFamily="18" charset="0"/>
            </a:rPr>
            <a:t> TG </a:t>
          </a:r>
          <a:r>
            <a:rPr lang="en-US" sz="2000" b="1" kern="1200" dirty="0" err="1" smtClean="0">
              <a:solidFill>
                <a:srgbClr val="FFC000"/>
              </a:solidFill>
              <a:latin typeface="Times New Roman" pitchFamily="18" charset="0"/>
              <a:cs typeface="Times New Roman" pitchFamily="18" charset="0"/>
            </a:rPr>
            <a:t>thứ</a:t>
          </a:r>
          <a:r>
            <a:rPr lang="en-US" sz="2000" b="1" kern="1200" dirty="0" smtClean="0">
              <a:solidFill>
                <a:srgbClr val="FFC000"/>
              </a:solidFill>
              <a:latin typeface="Times New Roman" pitchFamily="18" charset="0"/>
              <a:cs typeface="Times New Roman" pitchFamily="18" charset="0"/>
            </a:rPr>
            <a:t> </a:t>
          </a:r>
          <a:r>
            <a:rPr lang="en-US" sz="2000" b="1" kern="1200" dirty="0" err="1" smtClean="0">
              <a:solidFill>
                <a:srgbClr val="FFC000"/>
              </a:solidFill>
              <a:latin typeface="Times New Roman" pitchFamily="18" charset="0"/>
              <a:cs typeface="Times New Roman" pitchFamily="18" charset="0"/>
            </a:rPr>
            <a:t>nhấ</a:t>
          </a:r>
          <a:r>
            <a:rPr lang="en-US" sz="2000" b="1" kern="1200" dirty="0" err="1" smtClean="0">
              <a:solidFill>
                <a:srgbClr val="FFC000"/>
              </a:solidFill>
            </a:rPr>
            <a:t>t</a:t>
          </a:r>
          <a:endParaRPr lang="en-US" sz="2000" b="1" kern="1200" dirty="0">
            <a:solidFill>
              <a:srgbClr val="FFC000"/>
            </a:solidFill>
          </a:endParaRPr>
        </a:p>
      </dsp:txBody>
      <dsp:txXfrm>
        <a:off x="3869823" y="4250849"/>
        <a:ext cx="1657894" cy="1090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pPr>
              <a:defRPr/>
            </a:pPr>
            <a:fld id="{A98CFED4-360B-4EDF-A4F2-CFEE176CD882}" type="datetimeFigureOut">
              <a:rPr lang="en-US"/>
              <a:pPr>
                <a:defRPr/>
              </a:pPr>
              <a:t>11/2/2021</a:t>
            </a:fld>
            <a:endParaRPr lang="en-US"/>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pPr>
              <a:defRPr/>
            </a:pPr>
            <a:fld id="{3ABBF247-DF08-44F1-BAFF-0ED0F91F802A}" type="slidenum">
              <a:rPr lang="en-US"/>
              <a:pPr>
                <a:defRPr/>
              </a:pPr>
              <a:t>‹#›</a:t>
            </a:fld>
            <a:endParaRPr lang="en-US"/>
          </a:p>
        </p:txBody>
      </p:sp>
    </p:spTree>
    <p:extLst>
      <p:ext uri="{BB962C8B-B14F-4D97-AF65-F5344CB8AC3E}">
        <p14:creationId xmlns:p14="http://schemas.microsoft.com/office/powerpoint/2010/main" val="1322732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14763" y="0"/>
            <a:ext cx="2919412" cy="49371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95A9891F-4397-45C9-8C8A-6C667063EE8B}" type="datetimeFigureOut">
              <a:rPr lang="en-US"/>
              <a:pPr>
                <a:defRPr/>
              </a:pPr>
              <a:t>11/2/2021</a:t>
            </a:fld>
            <a:endParaRPr lang="en-US"/>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371013"/>
            <a:ext cx="2919413" cy="493712"/>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A5C149E-4AF1-4281-A7FE-0ADBE0E50030}" type="slidenum">
              <a:rPr lang="en-US"/>
              <a:pPr>
                <a:defRPr/>
              </a:pPr>
              <a:t>‹#›</a:t>
            </a:fld>
            <a:endParaRPr lang="en-US"/>
          </a:p>
        </p:txBody>
      </p:sp>
    </p:spTree>
    <p:extLst>
      <p:ext uri="{BB962C8B-B14F-4D97-AF65-F5344CB8AC3E}">
        <p14:creationId xmlns:p14="http://schemas.microsoft.com/office/powerpoint/2010/main" val="223805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6595CF-9DED-4945-BAD2-A9AF0906AF0E}" type="slidenum">
              <a:rPr lang="en-US" smtClean="0"/>
              <a:pPr eaLnBrk="1" hangingPunct="1"/>
              <a:t>10</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FCFCFE-C57D-46CB-BA86-8F3FF33E1730}" type="slidenum">
              <a:rPr lang="en-US" smtClean="0"/>
              <a:pPr eaLnBrk="1" hangingPunct="1"/>
              <a:t>14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F7B03C-5969-4262-B7C4-20EF7DA14B4D}" type="slidenum">
              <a:rPr lang="en-US"/>
              <a:pPr>
                <a:defRPr/>
              </a:pPr>
              <a:t>‹#›</a:t>
            </a:fld>
            <a:endParaRPr lang="en-US"/>
          </a:p>
        </p:txBody>
      </p:sp>
    </p:spTree>
    <p:extLst>
      <p:ext uri="{BB962C8B-B14F-4D97-AF65-F5344CB8AC3E}">
        <p14:creationId xmlns:p14="http://schemas.microsoft.com/office/powerpoint/2010/main" val="1594565113"/>
      </p:ext>
    </p:extLst>
  </p:cSld>
  <p:clrMapOvr>
    <a:masterClrMapping/>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F4E637-08A3-4D4C-845F-1ACBE7D75D6F}" type="slidenum">
              <a:rPr lang="en-US"/>
              <a:pPr>
                <a:defRPr/>
              </a:pPr>
              <a:t>‹#›</a:t>
            </a:fld>
            <a:endParaRPr lang="en-US"/>
          </a:p>
        </p:txBody>
      </p:sp>
    </p:spTree>
    <p:extLst>
      <p:ext uri="{BB962C8B-B14F-4D97-AF65-F5344CB8AC3E}">
        <p14:creationId xmlns:p14="http://schemas.microsoft.com/office/powerpoint/2010/main" val="1192368360"/>
      </p:ext>
    </p:extLst>
  </p:cSld>
  <p:clrMapOvr>
    <a:masterClrMapping/>
  </p:clrMapOvr>
  <p:transition spd="slow"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051D59-43B0-43F7-86CF-B1EDEE598C4A}" type="slidenum">
              <a:rPr lang="en-US"/>
              <a:pPr>
                <a:defRPr/>
              </a:pPr>
              <a:t>‹#›</a:t>
            </a:fld>
            <a:endParaRPr lang="en-US"/>
          </a:p>
        </p:txBody>
      </p:sp>
    </p:spTree>
    <p:extLst>
      <p:ext uri="{BB962C8B-B14F-4D97-AF65-F5344CB8AC3E}">
        <p14:creationId xmlns:p14="http://schemas.microsoft.com/office/powerpoint/2010/main" val="1657275277"/>
      </p:ext>
    </p:extLst>
  </p:cSld>
  <p:clrMapOvr>
    <a:masterClrMapping/>
  </p:clrMapOvr>
  <p:transition spd="slow"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C9F52F4D-21B2-47B6-87B6-FCA5EDDD3F1B}" type="datetime1">
              <a:rPr lang="en-US"/>
              <a:pPr>
                <a:defRPr/>
              </a:pPr>
              <a:t>11/2/2021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6A7E985-85D0-4A58-BEAB-47947B1CA13B}" type="slidenum">
              <a:rPr lang="en-US" altLang="en-US"/>
              <a:pPr>
                <a:defRPr/>
              </a:pPr>
              <a:t>‹#›</a:t>
            </a:fld>
            <a:endParaRPr lang="en-US" altLang="en-US"/>
          </a:p>
        </p:txBody>
      </p:sp>
    </p:spTree>
    <p:extLst>
      <p:ext uri="{BB962C8B-B14F-4D97-AF65-F5344CB8AC3E}">
        <p14:creationId xmlns:p14="http://schemas.microsoft.com/office/powerpoint/2010/main" val="2824909490"/>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73AFD5-ED73-4BBA-BD8B-0EB2FC40832A}" type="slidenum">
              <a:rPr lang="en-US"/>
              <a:pPr>
                <a:defRPr/>
              </a:pPr>
              <a:t>‹#›</a:t>
            </a:fld>
            <a:endParaRPr lang="en-US"/>
          </a:p>
        </p:txBody>
      </p:sp>
    </p:spTree>
    <p:extLst>
      <p:ext uri="{BB962C8B-B14F-4D97-AF65-F5344CB8AC3E}">
        <p14:creationId xmlns:p14="http://schemas.microsoft.com/office/powerpoint/2010/main" val="3380329280"/>
      </p:ext>
    </p:extLst>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CC7FE8-0A1D-4FD9-83DB-97B8979F0B7F}" type="slidenum">
              <a:rPr lang="en-US"/>
              <a:pPr>
                <a:defRPr/>
              </a:pPr>
              <a:t>‹#›</a:t>
            </a:fld>
            <a:endParaRPr lang="en-US"/>
          </a:p>
        </p:txBody>
      </p:sp>
    </p:spTree>
    <p:extLst>
      <p:ext uri="{BB962C8B-B14F-4D97-AF65-F5344CB8AC3E}">
        <p14:creationId xmlns:p14="http://schemas.microsoft.com/office/powerpoint/2010/main" val="1503637486"/>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E3847D-815B-4DBE-A03B-50CAE8EECF93}" type="slidenum">
              <a:rPr lang="en-US"/>
              <a:pPr>
                <a:defRPr/>
              </a:pPr>
              <a:t>‹#›</a:t>
            </a:fld>
            <a:endParaRPr lang="en-US"/>
          </a:p>
        </p:txBody>
      </p:sp>
    </p:spTree>
    <p:extLst>
      <p:ext uri="{BB962C8B-B14F-4D97-AF65-F5344CB8AC3E}">
        <p14:creationId xmlns:p14="http://schemas.microsoft.com/office/powerpoint/2010/main" val="184036029"/>
      </p:ext>
    </p:extLst>
  </p:cSld>
  <p:clrMapOvr>
    <a:masterClrMapping/>
  </p:clrMapOvr>
  <p:transition spd="slow"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EE066A-20F2-4F8A-BEE7-C67175144AF3}" type="slidenum">
              <a:rPr lang="en-US"/>
              <a:pPr>
                <a:defRPr/>
              </a:pPr>
              <a:t>‹#›</a:t>
            </a:fld>
            <a:endParaRPr lang="en-US"/>
          </a:p>
        </p:txBody>
      </p:sp>
    </p:spTree>
    <p:extLst>
      <p:ext uri="{BB962C8B-B14F-4D97-AF65-F5344CB8AC3E}">
        <p14:creationId xmlns:p14="http://schemas.microsoft.com/office/powerpoint/2010/main" val="3432699094"/>
      </p:ext>
    </p:extLst>
  </p:cSld>
  <p:clrMapOvr>
    <a:masterClrMapping/>
  </p:clrMapOvr>
  <p:transition spd="slow"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C0DFBB-9635-4BD9-AB70-DA3D6FF28B08}" type="slidenum">
              <a:rPr lang="en-US"/>
              <a:pPr>
                <a:defRPr/>
              </a:pPr>
              <a:t>‹#›</a:t>
            </a:fld>
            <a:endParaRPr lang="en-US"/>
          </a:p>
        </p:txBody>
      </p:sp>
    </p:spTree>
    <p:extLst>
      <p:ext uri="{BB962C8B-B14F-4D97-AF65-F5344CB8AC3E}">
        <p14:creationId xmlns:p14="http://schemas.microsoft.com/office/powerpoint/2010/main" val="1139727739"/>
      </p:ext>
    </p:extLst>
  </p:cSld>
  <p:clrMapOvr>
    <a:masterClrMapping/>
  </p:clrMapOvr>
  <p:transition spd="slow"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99A78E-3F9D-4756-A36B-B2224BEA9B59}" type="slidenum">
              <a:rPr lang="en-US"/>
              <a:pPr>
                <a:defRPr/>
              </a:pPr>
              <a:t>‹#›</a:t>
            </a:fld>
            <a:endParaRPr lang="en-US"/>
          </a:p>
        </p:txBody>
      </p:sp>
    </p:spTree>
    <p:extLst>
      <p:ext uri="{BB962C8B-B14F-4D97-AF65-F5344CB8AC3E}">
        <p14:creationId xmlns:p14="http://schemas.microsoft.com/office/powerpoint/2010/main" val="1652264548"/>
      </p:ext>
    </p:extLst>
  </p:cSld>
  <p:clrMapOvr>
    <a:masterClrMapping/>
  </p:clrMapOvr>
  <p:transition spd="slow"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6D17C1-8B0E-40F0-936F-D684813F335A}" type="slidenum">
              <a:rPr lang="en-US"/>
              <a:pPr>
                <a:defRPr/>
              </a:pPr>
              <a:t>‹#›</a:t>
            </a:fld>
            <a:endParaRPr lang="en-US"/>
          </a:p>
        </p:txBody>
      </p:sp>
    </p:spTree>
    <p:extLst>
      <p:ext uri="{BB962C8B-B14F-4D97-AF65-F5344CB8AC3E}">
        <p14:creationId xmlns:p14="http://schemas.microsoft.com/office/powerpoint/2010/main" val="2419473057"/>
      </p:ext>
    </p:extLst>
  </p:cSld>
  <p:clrMapOvr>
    <a:masterClrMapping/>
  </p:clrMapOvr>
  <p:transition spd="slow"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3CDB9F-C9A4-4C01-8F59-A68CC25C251A}" type="slidenum">
              <a:rPr lang="en-US"/>
              <a:pPr>
                <a:defRPr/>
              </a:pPr>
              <a:t>‹#›</a:t>
            </a:fld>
            <a:endParaRPr lang="en-US"/>
          </a:p>
        </p:txBody>
      </p:sp>
    </p:spTree>
    <p:extLst>
      <p:ext uri="{BB962C8B-B14F-4D97-AF65-F5344CB8AC3E}">
        <p14:creationId xmlns:p14="http://schemas.microsoft.com/office/powerpoint/2010/main" val="2497882920"/>
      </p:ext>
    </p:extLst>
  </p:cSld>
  <p:clrMapOvr>
    <a:masterClrMapping/>
  </p:clrMapOvr>
  <p:transition spd="slow"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C4681FE-407F-4892-AD0C-621D638153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ransition spd="slow" advClick="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20.jpeg"/><Relationship Id="rId3" Type="http://schemas.openxmlformats.org/officeDocument/2006/relationships/image" Target="../media/image2.jpeg"/><Relationship Id="rId7" Type="http://schemas.openxmlformats.org/officeDocument/2006/relationships/diagramData" Target="../diagrams/data2.xml"/><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11" Type="http://schemas.microsoft.com/office/2007/relationships/diagramDrawing" Target="../diagrams/drawing2.xml"/><Relationship Id="rId5" Type="http://schemas.openxmlformats.org/officeDocument/2006/relationships/image" Target="../media/image17.png"/><Relationship Id="rId10" Type="http://schemas.openxmlformats.org/officeDocument/2006/relationships/diagramColors" Target="../diagrams/colors2.xml"/><Relationship Id="rId4" Type="http://schemas.openxmlformats.org/officeDocument/2006/relationships/image" Target="../media/image3.gif"/><Relationship Id="rId9" Type="http://schemas.openxmlformats.org/officeDocument/2006/relationships/diagramQuickStyle" Target="../diagrams/quickStyle2.xml"/><Relationship Id="rId1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gif"/><Relationship Id="rId7" Type="http://schemas.openxmlformats.org/officeDocument/2006/relationships/diagramColors" Target="../diagrams/colors3.xml"/><Relationship Id="rId12"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24.jpeg"/><Relationship Id="rId5" Type="http://schemas.openxmlformats.org/officeDocument/2006/relationships/diagramLayout" Target="../diagrams/layout3.xml"/><Relationship Id="rId10" Type="http://schemas.openxmlformats.org/officeDocument/2006/relationships/image" Target="../media/image23.jpeg"/><Relationship Id="rId4" Type="http://schemas.openxmlformats.org/officeDocument/2006/relationships/diagramData" Target="../diagrams/data3.xml"/><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gif"/><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gif"/><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gif"/><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gif"/><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gif"/><Relationship Id="rId1" Type="http://schemas.openxmlformats.org/officeDocument/2006/relationships/slideLayout" Target="../slideLayouts/slideLayout12.xml"/><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gif"/><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gif"/><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80.gif"/><Relationship Id="rId5" Type="http://schemas.openxmlformats.org/officeDocument/2006/relationships/image" Target="../media/image79.gif"/><Relationship Id="rId4" Type="http://schemas.openxmlformats.org/officeDocument/2006/relationships/image" Target="../media/image78.gif"/></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3.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5.png"/><Relationship Id="rId4" Type="http://schemas.openxmlformats.org/officeDocument/2006/relationships/diagramQuickStyle" Target="../diagrams/quickStyle1.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50" y="152400"/>
            <a:ext cx="9144000" cy="6705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533" name="Rectangle 21"/>
          <p:cNvSpPr>
            <a:spLocks noChangeArrowheads="1"/>
          </p:cNvSpPr>
          <p:nvPr/>
        </p:nvSpPr>
        <p:spPr bwMode="auto">
          <a:xfrm>
            <a:off x="26096" y="152400"/>
            <a:ext cx="9144000" cy="7359650"/>
          </a:xfrm>
          <a:prstGeom prst="rect">
            <a:avLst/>
          </a:prstGeom>
          <a:noFill/>
          <a:ln w="9525">
            <a:noFill/>
            <a:miter lim="800000"/>
            <a:headEnd/>
            <a:tailEnd/>
          </a:ln>
          <a:effectLst/>
        </p:spPr>
        <p:txBody>
          <a:bodyPr/>
          <a:lstStyle/>
          <a:p>
            <a:pPr marL="342900" indent="-342900" algn="ctr" fontAlgn="auto">
              <a:spcBef>
                <a:spcPct val="20000"/>
              </a:spcBef>
              <a:spcAft>
                <a:spcPts val="0"/>
              </a:spcAft>
              <a:defRPr/>
            </a:pPr>
            <a:endParaRPr lang="en-US" sz="400" b="1" dirty="0">
              <a:solidFill>
                <a:srgbClr val="FFFF00"/>
              </a:solidFill>
              <a:latin typeface="Times New Roman" pitchFamily="18" charset="0"/>
              <a:cs typeface="Times New Roman" pitchFamily="18" charset="0"/>
            </a:endParaRPr>
          </a:p>
          <a:p>
            <a:pPr marL="342900" indent="-342900" algn="ctr" fontAlgn="auto">
              <a:spcBef>
                <a:spcPct val="20000"/>
              </a:spcBef>
              <a:spcAft>
                <a:spcPts val="0"/>
              </a:spcAft>
              <a:defRPr/>
            </a:pPr>
            <a:r>
              <a:rPr lang="en-US" sz="5400" b="1" dirty="0" err="1">
                <a:solidFill>
                  <a:srgbClr val="FFFF00"/>
                </a:solidFill>
                <a:latin typeface="Times New Roman" pitchFamily="18" charset="0"/>
                <a:cs typeface="Times New Roman" pitchFamily="18" charset="0"/>
              </a:rPr>
              <a:t>Chuyên</a:t>
            </a:r>
            <a:r>
              <a:rPr lang="en-US" sz="5400" b="1" dirty="0">
                <a:solidFill>
                  <a:srgbClr val="FFFF00"/>
                </a:solidFill>
                <a:latin typeface="Times New Roman" pitchFamily="18" charset="0"/>
                <a:cs typeface="Times New Roman" pitchFamily="18" charset="0"/>
              </a:rPr>
              <a:t> </a:t>
            </a:r>
            <a:r>
              <a:rPr lang="en-US" sz="5400" b="1" dirty="0" err="1">
                <a:solidFill>
                  <a:srgbClr val="FFFF00"/>
                </a:solidFill>
                <a:latin typeface="Times New Roman" pitchFamily="18" charset="0"/>
                <a:cs typeface="Times New Roman" pitchFamily="18" charset="0"/>
              </a:rPr>
              <a:t>đề</a:t>
            </a:r>
            <a:endParaRPr lang="en-US" sz="5400" b="1" dirty="0">
              <a:solidFill>
                <a:srgbClr val="FFFF00"/>
              </a:solidFill>
              <a:latin typeface="Times New Roman" pitchFamily="18" charset="0"/>
              <a:cs typeface="Times New Roman" pitchFamily="18" charset="0"/>
            </a:endParaRPr>
          </a:p>
          <a:p>
            <a:pPr marL="342900" indent="-342900" algn="ctr" fontAlgn="auto">
              <a:spcBef>
                <a:spcPct val="20000"/>
              </a:spcBef>
              <a:spcAft>
                <a:spcPts val="0"/>
              </a:spcAft>
              <a:defRPr/>
            </a:pPr>
            <a:endParaRPr lang="en-US" sz="1100" b="1" dirty="0">
              <a:solidFill>
                <a:srgbClr val="FFFF00"/>
              </a:solidFill>
              <a:latin typeface="Times New Roman" pitchFamily="18" charset="0"/>
              <a:cs typeface="Times New Roman" pitchFamily="18" charset="0"/>
            </a:endParaRPr>
          </a:p>
          <a:p>
            <a:pPr algn="ctr">
              <a:spcBef>
                <a:spcPts val="300"/>
              </a:spcBef>
              <a:defRPr/>
            </a:pPr>
            <a:r>
              <a:rPr lang="en-US" sz="2000" b="1" dirty="0">
                <a:solidFill>
                  <a:srgbClr val="FFFF00"/>
                </a:solidFill>
                <a:latin typeface="Times New Roman" pitchFamily="18" charset="0"/>
                <a:cs typeface="Times New Roman" pitchFamily="18" charset="0"/>
              </a:rPr>
              <a:t>KHÁT VỌNG PHÁT TRIỂN ĐẤT NƯỚC PHỒN VINH, HẠNH PHÚC</a:t>
            </a:r>
          </a:p>
          <a:p>
            <a:pPr marL="342900" indent="-342900" algn="ctr">
              <a:spcBef>
                <a:spcPts val="300"/>
              </a:spcBef>
              <a:buFontTx/>
              <a:buChar char="-"/>
              <a:defRPr/>
            </a:pPr>
            <a:r>
              <a:rPr lang="en-US" sz="2000" b="1" dirty="0">
                <a:solidFill>
                  <a:srgbClr val="FFFF00"/>
                </a:solidFill>
                <a:latin typeface="Times New Roman" pitchFamily="18" charset="0"/>
                <a:cs typeface="Times New Roman" pitchFamily="18" charset="0"/>
              </a:rPr>
              <a:t>ĐIỂM NHẤN TRONG NGHỊ QUYẾT ĐẠI HỘI LẦN THỨ XIII CỦA ĐẢNG</a:t>
            </a:r>
          </a:p>
          <a:p>
            <a:pPr marL="342900" indent="-342900" algn="ctr">
              <a:spcBef>
                <a:spcPts val="300"/>
              </a:spcBef>
              <a:defRPr/>
            </a:pPr>
            <a:r>
              <a:rPr lang="en-US" sz="2000" b="1" i="1" dirty="0">
                <a:solidFill>
                  <a:srgbClr val="FFFF00"/>
                </a:solidFill>
                <a:latin typeface="Times New Roman" pitchFamily="18" charset="0"/>
                <a:cs typeface="Times New Roman" pitchFamily="18" charset="0"/>
              </a:rPr>
              <a:t>(Đối tượng: Cán bộ, hội viên, phụ nữ)</a:t>
            </a:r>
          </a:p>
          <a:p>
            <a:pPr marL="342900" indent="-342900" algn="ctr">
              <a:spcBef>
                <a:spcPts val="300"/>
              </a:spcBef>
              <a:buFontTx/>
              <a:buChar char="-"/>
              <a:defRPr/>
            </a:pPr>
            <a:endParaRPr lang="en-US" sz="2000" b="1" dirty="0">
              <a:solidFill>
                <a:srgbClr val="FFFF00"/>
              </a:solidFill>
              <a:latin typeface="Times New Roman" pitchFamily="18" charset="0"/>
              <a:cs typeface="Times New Roman" pitchFamily="18" charset="0"/>
            </a:endParaRPr>
          </a:p>
          <a:p>
            <a:pPr>
              <a:spcBef>
                <a:spcPts val="300"/>
              </a:spcBef>
              <a:defRPr/>
            </a:pPr>
            <a:r>
              <a:rPr lang="en-US" sz="2000" b="1" dirty="0" err="1" smtClean="0">
                <a:solidFill>
                  <a:srgbClr val="FFFF00"/>
                </a:solidFill>
                <a:latin typeface="Times New Roman" pitchFamily="18" charset="0"/>
                <a:cs typeface="Times New Roman" pitchFamily="18" charset="0"/>
              </a:rPr>
              <a:t>Tuyên</a:t>
            </a:r>
            <a:r>
              <a:rPr lang="en-US" sz="2000" b="1" dirty="0" smtClean="0">
                <a:solidFill>
                  <a:srgbClr val="FFFF00"/>
                </a:solidFill>
                <a:latin typeface="Times New Roman" pitchFamily="18" charset="0"/>
                <a:cs typeface="Times New Roman" pitchFamily="18" charset="0"/>
              </a:rPr>
              <a:t> </a:t>
            </a:r>
            <a:r>
              <a:rPr lang="en-US" sz="2000" b="1" dirty="0" err="1" smtClean="0">
                <a:solidFill>
                  <a:srgbClr val="FFFF00"/>
                </a:solidFill>
                <a:latin typeface="Times New Roman" pitchFamily="18" charset="0"/>
                <a:cs typeface="Times New Roman" pitchFamily="18" charset="0"/>
              </a:rPr>
              <a:t>truyền</a:t>
            </a:r>
            <a:r>
              <a:rPr lang="en-US" sz="2000" b="1" dirty="0" smtClean="0">
                <a:solidFill>
                  <a:srgbClr val="FFFF00"/>
                </a:solidFill>
                <a:latin typeface="Times New Roman" pitchFamily="18" charset="0"/>
                <a:cs typeface="Times New Roman" pitchFamily="18" charset="0"/>
              </a:rPr>
              <a:t> </a:t>
            </a:r>
            <a:r>
              <a:rPr lang="en-US" sz="2000" b="1" dirty="0" err="1" smtClean="0">
                <a:solidFill>
                  <a:srgbClr val="FFFF00"/>
                </a:solidFill>
                <a:latin typeface="Times New Roman" pitchFamily="18" charset="0"/>
                <a:cs typeface="Times New Roman" pitchFamily="18" charset="0"/>
              </a:rPr>
              <a:t>viên</a:t>
            </a:r>
            <a:r>
              <a:rPr lang="en-US" sz="2000" b="1" dirty="0" smtClean="0">
                <a:solidFill>
                  <a:srgbClr val="FFFF00"/>
                </a:solidFill>
                <a:latin typeface="Times New Roman" pitchFamily="18" charset="0"/>
                <a:cs typeface="Times New Roman" pitchFamily="18" charset="0"/>
              </a:rPr>
              <a:t>: </a:t>
            </a:r>
            <a:r>
              <a:rPr lang="en-US" sz="2000" b="1" dirty="0" err="1" smtClean="0">
                <a:solidFill>
                  <a:srgbClr val="FFFF00"/>
                </a:solidFill>
                <a:latin typeface="Times New Roman" pitchFamily="18" charset="0"/>
                <a:cs typeface="Times New Roman" pitchFamily="18" charset="0"/>
              </a:rPr>
              <a:t>Dương</a:t>
            </a:r>
            <a:r>
              <a:rPr lang="en-US" sz="2000" b="1" dirty="0" smtClean="0">
                <a:solidFill>
                  <a:srgbClr val="FFFF00"/>
                </a:solidFill>
                <a:latin typeface="Times New Roman" pitchFamily="18" charset="0"/>
                <a:cs typeface="Times New Roman" pitchFamily="18" charset="0"/>
              </a:rPr>
              <a:t> </a:t>
            </a:r>
            <a:r>
              <a:rPr lang="en-US" sz="2000" b="1" dirty="0">
                <a:solidFill>
                  <a:srgbClr val="FFFF00"/>
                </a:solidFill>
                <a:latin typeface="Times New Roman" pitchFamily="18" charset="0"/>
                <a:cs typeface="Times New Roman" pitchFamily="18" charset="0"/>
              </a:rPr>
              <a:t>Thị </a:t>
            </a:r>
            <a:r>
              <a:rPr lang="en-US" sz="2000" b="1" dirty="0" err="1">
                <a:solidFill>
                  <a:srgbClr val="FFFF00"/>
                </a:solidFill>
                <a:latin typeface="Times New Roman" pitchFamily="18" charset="0"/>
                <a:cs typeface="Times New Roman" pitchFamily="18" charset="0"/>
              </a:rPr>
              <a:t>Thanh</a:t>
            </a:r>
            <a:r>
              <a:rPr lang="en-US" sz="2000" b="1" dirty="0">
                <a:solidFill>
                  <a:srgbClr val="FFFF00"/>
                </a:solidFill>
                <a:latin typeface="Times New Roman" pitchFamily="18" charset="0"/>
                <a:cs typeface="Times New Roman" pitchFamily="18" charset="0"/>
              </a:rPr>
              <a:t> </a:t>
            </a:r>
            <a:r>
              <a:rPr lang="en-US" sz="2000" b="1" dirty="0" err="1" smtClean="0">
                <a:solidFill>
                  <a:srgbClr val="FFFF00"/>
                </a:solidFill>
                <a:latin typeface="Times New Roman" pitchFamily="18" charset="0"/>
                <a:cs typeface="Times New Roman" pitchFamily="18" charset="0"/>
              </a:rPr>
              <a:t>Thúy</a:t>
            </a:r>
            <a:endParaRPr lang="en-US" sz="2000" b="1" dirty="0" smtClean="0">
              <a:solidFill>
                <a:srgbClr val="FFFF00"/>
              </a:solidFill>
              <a:latin typeface="Times New Roman" pitchFamily="18" charset="0"/>
              <a:cs typeface="Times New Roman" pitchFamily="18" charset="0"/>
            </a:endParaRPr>
          </a:p>
          <a:p>
            <a:pPr>
              <a:spcBef>
                <a:spcPts val="300"/>
              </a:spcBef>
              <a:defRPr/>
            </a:pPr>
            <a:r>
              <a:rPr lang="en-US" sz="2000" b="1" dirty="0" smtClean="0">
                <a:solidFill>
                  <a:srgbClr val="FFFF00"/>
                </a:solidFill>
                <a:latin typeface="Times New Roman" pitchFamily="18" charset="0"/>
                <a:cs typeface="Times New Roman" pitchFamily="18" charset="0"/>
              </a:rPr>
              <a:t>Chi </a:t>
            </a:r>
            <a:r>
              <a:rPr lang="en-US" sz="2000" b="1" dirty="0" err="1" smtClean="0">
                <a:solidFill>
                  <a:srgbClr val="FFFF00"/>
                </a:solidFill>
                <a:latin typeface="Times New Roman" pitchFamily="18" charset="0"/>
                <a:cs typeface="Times New Roman" pitchFamily="18" charset="0"/>
              </a:rPr>
              <a:t>bộ</a:t>
            </a:r>
            <a:r>
              <a:rPr lang="en-US" sz="2000" b="1" dirty="0" smtClean="0">
                <a:solidFill>
                  <a:srgbClr val="FFFF00"/>
                </a:solidFill>
                <a:latin typeface="Times New Roman" pitchFamily="18" charset="0"/>
                <a:cs typeface="Times New Roman" pitchFamily="18" charset="0"/>
              </a:rPr>
              <a:t> </a:t>
            </a:r>
            <a:r>
              <a:rPr lang="en-US" sz="2000" b="1" dirty="0" err="1" smtClean="0">
                <a:solidFill>
                  <a:srgbClr val="FFFF00"/>
                </a:solidFill>
                <a:latin typeface="Times New Roman" pitchFamily="18" charset="0"/>
                <a:cs typeface="Times New Roman" pitchFamily="18" charset="0"/>
              </a:rPr>
              <a:t>Cơ</a:t>
            </a:r>
            <a:r>
              <a:rPr lang="en-US" sz="2000" b="1" dirty="0" smtClean="0">
                <a:solidFill>
                  <a:srgbClr val="FFFF00"/>
                </a:solidFill>
                <a:latin typeface="Times New Roman" pitchFamily="18" charset="0"/>
                <a:cs typeface="Times New Roman" pitchFamily="18" charset="0"/>
              </a:rPr>
              <a:t> </a:t>
            </a:r>
            <a:r>
              <a:rPr lang="en-US" sz="2000" b="1" dirty="0" err="1" smtClean="0">
                <a:solidFill>
                  <a:srgbClr val="FFFF00"/>
                </a:solidFill>
                <a:latin typeface="Times New Roman" pitchFamily="18" charset="0"/>
                <a:cs typeface="Times New Roman" pitchFamily="18" charset="0"/>
              </a:rPr>
              <a:t>quan</a:t>
            </a:r>
            <a:r>
              <a:rPr lang="en-US" sz="2000" b="1" dirty="0" smtClean="0">
                <a:solidFill>
                  <a:srgbClr val="FFFF00"/>
                </a:solidFill>
                <a:latin typeface="Times New Roman" pitchFamily="18" charset="0"/>
                <a:cs typeface="Times New Roman" pitchFamily="18" charset="0"/>
              </a:rPr>
              <a:t> </a:t>
            </a:r>
            <a:r>
              <a:rPr lang="en-US" sz="2000" b="1" dirty="0" err="1" smtClean="0">
                <a:solidFill>
                  <a:srgbClr val="FFFF00"/>
                </a:solidFill>
                <a:latin typeface="Times New Roman" pitchFamily="18" charset="0"/>
                <a:cs typeface="Times New Roman" pitchFamily="18" charset="0"/>
              </a:rPr>
              <a:t>Hội</a:t>
            </a:r>
            <a:r>
              <a:rPr lang="en-US" sz="2000" b="1" dirty="0" smtClean="0">
                <a:solidFill>
                  <a:srgbClr val="FFFF00"/>
                </a:solidFill>
                <a:latin typeface="Times New Roman" pitchFamily="18" charset="0"/>
                <a:cs typeface="Times New Roman" pitchFamily="18" charset="0"/>
              </a:rPr>
              <a:t> </a:t>
            </a:r>
            <a:r>
              <a:rPr lang="en-US" sz="2000" b="1" dirty="0" err="1" smtClean="0">
                <a:solidFill>
                  <a:srgbClr val="FFFF00"/>
                </a:solidFill>
                <a:latin typeface="Times New Roman" pitchFamily="18" charset="0"/>
                <a:cs typeface="Times New Roman" pitchFamily="18" charset="0"/>
              </a:rPr>
              <a:t>Liên</a:t>
            </a:r>
            <a:r>
              <a:rPr lang="en-US" sz="2000" b="1" dirty="0" smtClean="0">
                <a:solidFill>
                  <a:srgbClr val="FFFF00"/>
                </a:solidFill>
                <a:latin typeface="Times New Roman" pitchFamily="18" charset="0"/>
                <a:cs typeface="Times New Roman" pitchFamily="18" charset="0"/>
              </a:rPr>
              <a:t> </a:t>
            </a:r>
            <a:r>
              <a:rPr lang="en-US" sz="2000" b="1" dirty="0" err="1" smtClean="0">
                <a:solidFill>
                  <a:srgbClr val="FFFF00"/>
                </a:solidFill>
                <a:latin typeface="Times New Roman" pitchFamily="18" charset="0"/>
                <a:cs typeface="Times New Roman" pitchFamily="18" charset="0"/>
              </a:rPr>
              <a:t>hiệp</a:t>
            </a:r>
            <a:r>
              <a:rPr lang="en-US" sz="2000" b="1" dirty="0" smtClean="0">
                <a:solidFill>
                  <a:srgbClr val="FFFF00"/>
                </a:solidFill>
                <a:latin typeface="Times New Roman" pitchFamily="18" charset="0"/>
                <a:cs typeface="Times New Roman" pitchFamily="18" charset="0"/>
              </a:rPr>
              <a:t> </a:t>
            </a:r>
            <a:r>
              <a:rPr lang="en-US" sz="2000" b="1" dirty="0" err="1" smtClean="0">
                <a:solidFill>
                  <a:srgbClr val="FFFF00"/>
                </a:solidFill>
                <a:latin typeface="Times New Roman" pitchFamily="18" charset="0"/>
                <a:cs typeface="Times New Roman" pitchFamily="18" charset="0"/>
              </a:rPr>
              <a:t>Phụ</a:t>
            </a:r>
            <a:r>
              <a:rPr lang="en-US" sz="2000" b="1" dirty="0" smtClean="0">
                <a:solidFill>
                  <a:srgbClr val="FFFF00"/>
                </a:solidFill>
                <a:latin typeface="Times New Roman" pitchFamily="18" charset="0"/>
                <a:cs typeface="Times New Roman" pitchFamily="18" charset="0"/>
              </a:rPr>
              <a:t> </a:t>
            </a:r>
            <a:r>
              <a:rPr lang="en-US" sz="2000" b="1" dirty="0" err="1" smtClean="0">
                <a:solidFill>
                  <a:srgbClr val="FFFF00"/>
                </a:solidFill>
                <a:latin typeface="Times New Roman" pitchFamily="18" charset="0"/>
                <a:cs typeface="Times New Roman" pitchFamily="18" charset="0"/>
              </a:rPr>
              <a:t>nữ</a:t>
            </a:r>
            <a:r>
              <a:rPr lang="en-US" sz="2000" b="1" dirty="0" smtClean="0">
                <a:solidFill>
                  <a:srgbClr val="FFFF00"/>
                </a:solidFill>
                <a:latin typeface="Times New Roman" pitchFamily="18" charset="0"/>
                <a:cs typeface="Times New Roman" pitchFamily="18" charset="0"/>
              </a:rPr>
              <a:t> </a:t>
            </a:r>
            <a:r>
              <a:rPr lang="en-US" sz="2000" b="1" dirty="0" err="1" smtClean="0">
                <a:solidFill>
                  <a:srgbClr val="FFFF00"/>
                </a:solidFill>
                <a:latin typeface="Times New Roman" pitchFamily="18" charset="0"/>
                <a:cs typeface="Times New Roman" pitchFamily="18" charset="0"/>
              </a:rPr>
              <a:t>tỉnh</a:t>
            </a:r>
            <a:endParaRPr lang="en-US" sz="2000" b="1" dirty="0" smtClean="0">
              <a:solidFill>
                <a:srgbClr val="FFFF00"/>
              </a:solidFill>
              <a:latin typeface="Times New Roman" pitchFamily="18" charset="0"/>
              <a:cs typeface="Times New Roman" pitchFamily="18" charset="0"/>
            </a:endParaRPr>
          </a:p>
          <a:p>
            <a:pPr marL="342900" indent="-342900" fontAlgn="auto">
              <a:spcBef>
                <a:spcPct val="20000"/>
              </a:spcBef>
              <a:spcAft>
                <a:spcPts val="0"/>
              </a:spcAft>
              <a:defRPr/>
            </a:pPr>
            <a:endParaRPr lang="en-US" sz="3200" b="1" dirty="0">
              <a:solidFill>
                <a:srgbClr val="FFFF00"/>
              </a:solidFill>
              <a:latin typeface="Times New Roman" pitchFamily="18" charset="0"/>
              <a:cs typeface="Times New Roman" pitchFamily="18" charset="0"/>
            </a:endParaRPr>
          </a:p>
        </p:txBody>
      </p:sp>
      <p:pic>
        <p:nvPicPr>
          <p:cNvPr id="1026" name="Picture 2" descr="D:\ĐUK CƠ QUAN &amp; DOANH NGHIỆP\ẢNH HOẠT ĐỘNG\HỘI NGHỊ\HỘI THI Bcv GIỎI 2021\IMG_87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9246" y="2916379"/>
            <a:ext cx="4260850" cy="28403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231900" y="163513"/>
            <a:ext cx="6615113" cy="954087"/>
          </a:xfrm>
          <a:prstGeom prst="rect">
            <a:avLst/>
          </a:prstGeom>
        </p:spPr>
        <p:txBody>
          <a:bodyPr>
            <a:spAutoFit/>
          </a:bodyPr>
          <a:lstStyle/>
          <a:p>
            <a:pPr algn="ctr" fontAlgn="auto">
              <a:spcBef>
                <a:spcPts val="0"/>
              </a:spcBef>
              <a:spcAft>
                <a:spcPts val="0"/>
              </a:spcAft>
              <a:defRPr/>
            </a:pPr>
            <a:r>
              <a:rPr lang="en-US" sz="2800" b="1" kern="0" dirty="0">
                <a:solidFill>
                  <a:sysClr val="window" lastClr="FFFFFF"/>
                </a:solidFill>
              </a:rPr>
              <a:t>II. KHÁT VỌNG PHÁT TRIỂN ĐẤT NƯỚC PHỒN VINH, HẠNH PHÚC</a:t>
            </a:r>
            <a:endParaRPr lang="vi-VN" sz="2800" b="1" kern="0" dirty="0">
              <a:solidFill>
                <a:sysClr val="window" lastClr="FFFFFF"/>
              </a:solidFill>
            </a:endParaRPr>
          </a:p>
        </p:txBody>
      </p:sp>
      <p:pic>
        <p:nvPicPr>
          <p:cNvPr id="19" name="Picture 18"/>
          <p:cNvPicPr>
            <a:picLocks noChangeAspect="1"/>
          </p:cNvPicPr>
          <p:nvPr/>
        </p:nvPicPr>
        <p:blipFill rotWithShape="1">
          <a:blip r:embed="rId3">
            <a:extLst/>
          </a:blip>
          <a:srcRect l="11978" t="77475" b="2444"/>
          <a:stretch/>
        </p:blipFill>
        <p:spPr>
          <a:xfrm>
            <a:off x="5334" y="6188122"/>
            <a:ext cx="9138666" cy="347472"/>
          </a:xfrm>
          <a:prstGeom prst="rect">
            <a:avLst/>
          </a:prstGeom>
          <a:effectLst>
            <a:reflection blurRad="6350" stA="50000" endA="300" endPos="55500" dist="101600" dir="5400000" sy="-100000" algn="bl" rotWithShape="0"/>
          </a:effectLst>
        </p:spPr>
      </p:pic>
      <p:pic>
        <p:nvPicPr>
          <p:cNvPr id="13316" name="Picture 2" descr="Co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
          <p:cNvSpPr>
            <a:spLocks noChangeArrowheads="1"/>
          </p:cNvSpPr>
          <p:nvPr/>
        </p:nvSpPr>
        <p:spPr bwMode="auto">
          <a:xfrm>
            <a:off x="1676400" y="163513"/>
            <a:ext cx="7162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solidFill>
                  <a:srgbClr val="FFFF00"/>
                </a:solidFill>
                <a:latin typeface="Times New Roman" pitchFamily="18" charset="0"/>
                <a:cs typeface="Times New Roman" pitchFamily="18" charset="0"/>
              </a:rPr>
              <a:t>II. QUAN ĐIỂM “KHÁT VỌNG PHÁT TRIỂN ĐẤT NƯỚC PHỒN VINH, HẠNH PHÚC” TRONG VĂN KIỆN ĐẠI HỘI XIII</a:t>
            </a:r>
            <a:endParaRPr lang="en-US" altLang="en-US">
              <a:solidFill>
                <a:srgbClr val="FFFF00"/>
              </a:solidFill>
              <a:latin typeface="Calibri" pitchFamily="34" charset="0"/>
            </a:endParaRPr>
          </a:p>
        </p:txBody>
      </p:sp>
      <p:sp>
        <p:nvSpPr>
          <p:cNvPr id="13318" name="AutoShape 2" descr="TÓM LƯỢC LỊCH SỬ VIỆT NAM QUA CÁC THỜI ĐẠI"/>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19" name="AutoShape 4" descr="https://tapchicongsan.org.vn/image/journal/article?img_id=65932885&amp;t=1600312653932"/>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4" name="Picture 4"/>
          <p:cNvPicPr>
            <a:picLocks noChangeAspect="1" noChangeArrowheads="1"/>
          </p:cNvPicPr>
          <p:nvPr/>
        </p:nvPicPr>
        <p:blipFill>
          <a:blip r:embed="rId5">
            <a:extLst/>
          </a:blip>
          <a:srcRect/>
          <a:stretch>
            <a:fillRect/>
          </a:stretch>
        </p:blipFill>
        <p:spPr bwMode="auto">
          <a:xfrm>
            <a:off x="0" y="1246357"/>
            <a:ext cx="4114800" cy="2752375"/>
          </a:xfrm>
          <a:prstGeom prst="ellipse">
            <a:avLst/>
          </a:prstGeom>
          <a:ln>
            <a:noFill/>
          </a:ln>
          <a:effectLst>
            <a:softEdge rad="112500"/>
          </a:effectLst>
          <a:extLst/>
        </p:spPr>
      </p:pic>
      <p:sp>
        <p:nvSpPr>
          <p:cNvPr id="13321" name="AutoShape 6" descr="Sinh hoạt chuyên môn] Cấu trúc bài giảng mẫu GDQP 10 - Trường Nguyễn Thị  Minh Khai"/>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9399" name="Picture 7" descr="D:\thuy 2021\thi TTV\unnamed.jpg"/>
          <p:cNvPicPr>
            <a:picLocks noChangeAspect="1" noChangeArrowheads="1"/>
          </p:cNvPicPr>
          <p:nvPr/>
        </p:nvPicPr>
        <p:blipFill>
          <a:blip r:embed="rId6"/>
          <a:srcRect/>
          <a:stretch>
            <a:fillRect/>
          </a:stretch>
        </p:blipFill>
        <p:spPr bwMode="auto">
          <a:xfrm>
            <a:off x="5283200" y="1143000"/>
            <a:ext cx="3860800" cy="2667000"/>
          </a:xfrm>
          <a:prstGeom prst="ellipse">
            <a:avLst/>
          </a:prstGeom>
          <a:ln>
            <a:noFill/>
          </a:ln>
          <a:effectLst>
            <a:softEdge rad="112500"/>
          </a:effectLst>
        </p:spPr>
      </p:pic>
      <p:graphicFrame>
        <p:nvGraphicFramePr>
          <p:cNvPr id="17" name="Diagram 16"/>
          <p:cNvGraphicFramePr/>
          <p:nvPr/>
        </p:nvGraphicFramePr>
        <p:xfrm>
          <a:off x="3352800" y="3505200"/>
          <a:ext cx="2133599" cy="18197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 name="Group 17"/>
          <p:cNvGrpSpPr>
            <a:grpSpLocks/>
          </p:cNvGrpSpPr>
          <p:nvPr/>
        </p:nvGrpSpPr>
        <p:grpSpPr bwMode="auto">
          <a:xfrm>
            <a:off x="3466106" y="3433763"/>
            <a:ext cx="2667000" cy="1371600"/>
            <a:chOff x="-188257" y="762045"/>
            <a:chExt cx="2743200" cy="1889805"/>
          </a:xfrm>
        </p:grpSpPr>
        <p:sp>
          <p:nvSpPr>
            <p:cNvPr id="20" name="Hexagon 19"/>
            <p:cNvSpPr/>
            <p:nvPr/>
          </p:nvSpPr>
          <p:spPr>
            <a:xfrm>
              <a:off x="-188257" y="762045"/>
              <a:ext cx="2743200" cy="1889805"/>
            </a:xfrm>
            <a:prstGeom prst="hexagon">
              <a:avLst>
                <a:gd name="adj" fmla="val 28570"/>
                <a:gd name="vf" fmla="val 115470"/>
              </a:avLst>
            </a:prstGeom>
            <a:gradFill flip="none" rotWithShape="0">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Hexagon 4"/>
            <p:cNvSpPr/>
            <p:nvPr/>
          </p:nvSpPr>
          <p:spPr>
            <a:xfrm>
              <a:off x="-152944" y="762045"/>
              <a:ext cx="2286000" cy="1666703"/>
            </a:xfrm>
            <a:prstGeom prst="rect">
              <a:avLst/>
            </a:prstGeom>
          </p:spPr>
          <p:style>
            <a:lnRef idx="0">
              <a:scrgbClr r="0" g="0" b="0"/>
            </a:lnRef>
            <a:fillRef idx="0">
              <a:scrgbClr r="0" g="0" b="0"/>
            </a:fillRef>
            <a:effectRef idx="0">
              <a:scrgbClr r="0" g="0" b="0"/>
            </a:effectRef>
            <a:fontRef idx="minor">
              <a:schemeClr val="lt1"/>
            </a:fontRef>
          </p:style>
          <p:txBody>
            <a:bodyPr lIns="27940" tIns="27940" rIns="27940" bIns="27940" spcCol="1270" anchor="ctr"/>
            <a:lstStyle/>
            <a:p>
              <a:pPr algn="ctr" defTabSz="977900">
                <a:lnSpc>
                  <a:spcPct val="90000"/>
                </a:lnSpc>
                <a:spcAft>
                  <a:spcPct val="35000"/>
                </a:spcAft>
                <a:defRPr/>
              </a:pPr>
              <a:r>
                <a:rPr lang="en-US" sz="2800" b="1" dirty="0" err="1" smtClean="0">
                  <a:solidFill>
                    <a:srgbClr val="FF0000"/>
                  </a:solidFill>
                  <a:cs typeface="Arial" panose="020B0604020202020204" pitchFamily="34" charset="0"/>
                </a:rPr>
                <a:t>Từ</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thời</a:t>
              </a:r>
              <a:r>
                <a:rPr lang="en-US" sz="2800" b="1" dirty="0" smtClean="0">
                  <a:solidFill>
                    <a:srgbClr val="FF0000"/>
                  </a:solidFill>
                  <a:cs typeface="Arial" panose="020B0604020202020204" pitchFamily="34" charset="0"/>
                </a:rPr>
                <a:t> </a:t>
              </a:r>
            </a:p>
            <a:p>
              <a:pPr algn="ctr" defTabSz="977900">
                <a:lnSpc>
                  <a:spcPct val="90000"/>
                </a:lnSpc>
                <a:spcAft>
                  <a:spcPct val="35000"/>
                </a:spcAft>
                <a:defRPr/>
              </a:pPr>
              <a:r>
                <a:rPr lang="en-US" sz="2800" b="1" dirty="0" err="1" smtClean="0">
                  <a:solidFill>
                    <a:srgbClr val="FF0000"/>
                  </a:solidFill>
                  <a:cs typeface="Arial" panose="020B0604020202020204" pitchFamily="34" charset="0"/>
                </a:rPr>
                <a:t>trung</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đại</a:t>
              </a:r>
              <a:endParaRPr lang="en-US" sz="2800" b="1" dirty="0">
                <a:solidFill>
                  <a:srgbClr val="FF0000"/>
                </a:solidFill>
                <a:cs typeface="Arial" panose="020B0604020202020204" pitchFamily="34" charset="0"/>
              </a:endParaRPr>
            </a:p>
          </p:txBody>
        </p:sp>
      </p:grpSp>
      <p:sp>
        <p:nvSpPr>
          <p:cNvPr id="13325" name="AutoShape 9" descr="Lý thuyết Lịch Sử 7 Bài 14: Ba lần kháng chiến chống quân xâm lược Mông - Nguyên hay, chi tiế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9402" name="Picture 10" descr="D:\thuy 2021\thi TTV\11.png"/>
          <p:cNvPicPr>
            <a:picLocks noChangeAspect="1" noChangeArrowheads="1"/>
          </p:cNvPicPr>
          <p:nvPr/>
        </p:nvPicPr>
        <p:blipFill>
          <a:blip r:embed="rId12"/>
          <a:srcRect/>
          <a:stretch>
            <a:fillRect/>
          </a:stretch>
        </p:blipFill>
        <p:spPr bwMode="auto">
          <a:xfrm>
            <a:off x="0" y="4191000"/>
            <a:ext cx="4010679" cy="2667000"/>
          </a:xfrm>
          <a:prstGeom prst="ellipse">
            <a:avLst/>
          </a:prstGeom>
          <a:ln>
            <a:noFill/>
          </a:ln>
          <a:effectLst>
            <a:softEdge rad="112500"/>
          </a:effectLst>
        </p:spPr>
      </p:pic>
      <p:pic>
        <p:nvPicPr>
          <p:cNvPr id="59403" name="Picture 11" descr="D:\thuy 2021\thi TTV\images.jpg"/>
          <p:cNvPicPr>
            <a:picLocks noChangeAspect="1" noChangeArrowheads="1"/>
          </p:cNvPicPr>
          <p:nvPr/>
        </p:nvPicPr>
        <p:blipFill>
          <a:blip r:embed="rId13"/>
          <a:srcRect/>
          <a:stretch>
            <a:fillRect/>
          </a:stretch>
        </p:blipFill>
        <p:spPr bwMode="auto">
          <a:xfrm>
            <a:off x="4872238" y="4495801"/>
            <a:ext cx="4271762" cy="2362200"/>
          </a:xfrm>
          <a:prstGeom prst="ellipse">
            <a:avLst/>
          </a:prstGeom>
          <a:ln>
            <a:noFill/>
          </a:ln>
          <a:effectLst>
            <a:softEdge rad="112500"/>
          </a:effectLst>
        </p:spPr>
      </p:pic>
      <p:pic>
        <p:nvPicPr>
          <p:cNvPr id="18" name="Picture 6" descr="9 câu nói lưu danh muôn đời của đế vương, danh thần nước Việ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95600" y="2895600"/>
            <a:ext cx="4241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Callout 21"/>
          <p:cNvSpPr/>
          <p:nvPr/>
        </p:nvSpPr>
        <p:spPr>
          <a:xfrm>
            <a:off x="4572000" y="1196975"/>
            <a:ext cx="4114800" cy="1600200"/>
          </a:xfrm>
          <a:prstGeom prst="wedgeEllipseCallou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solidFill>
                  <a:srgbClr val="C00000"/>
                </a:solidFill>
                <a:latin typeface="Times New Roman" pitchFamily="18" charset="0"/>
                <a:cs typeface="Times New Roman" pitchFamily="18" charset="0"/>
              </a:rPr>
              <a:t>Bằng</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sức</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mạnh</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quật</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khởi</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bắt</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nguồn</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từ</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khát</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vọng</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về</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chủ</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quyền</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quốc</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gia</a:t>
            </a:r>
            <a:endParaRPr lang="en-US" sz="2400" dirty="0">
              <a:solidFill>
                <a:srgbClr val="C00000"/>
              </a:solidFill>
              <a:latin typeface="Times New Roman" pitchFamily="18" charset="0"/>
              <a:cs typeface="Times New Roman"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22"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231900" y="163513"/>
            <a:ext cx="6615113" cy="954087"/>
          </a:xfrm>
          <a:prstGeom prst="rect">
            <a:avLst/>
          </a:prstGeom>
        </p:spPr>
        <p:txBody>
          <a:bodyPr>
            <a:spAutoFit/>
          </a:bodyPr>
          <a:lstStyle/>
          <a:p>
            <a:pPr algn="ctr" fontAlgn="auto">
              <a:spcBef>
                <a:spcPts val="0"/>
              </a:spcBef>
              <a:spcAft>
                <a:spcPts val="0"/>
              </a:spcAft>
              <a:defRPr/>
            </a:pPr>
            <a:r>
              <a:rPr lang="en-US" sz="2800" b="1" kern="0" dirty="0">
                <a:solidFill>
                  <a:sysClr val="window" lastClr="FFFFFF"/>
                </a:solidFill>
              </a:rPr>
              <a:t>II. KHÁT VỌNG PHÁT TRIỂN ĐẤT NƯỚC PHỒN VINH, HẠNH PHÚC</a:t>
            </a:r>
            <a:endParaRPr lang="vi-VN" sz="2800" b="1" kern="0" dirty="0">
              <a:solidFill>
                <a:sysClr val="window" lastClr="FFFFFF"/>
              </a:solidFill>
            </a:endParaRPr>
          </a:p>
        </p:txBody>
      </p:sp>
      <p:pic>
        <p:nvPicPr>
          <p:cNvPr id="19" name="Picture 18"/>
          <p:cNvPicPr>
            <a:picLocks noChangeAspect="1"/>
          </p:cNvPicPr>
          <p:nvPr/>
        </p:nvPicPr>
        <p:blipFill rotWithShape="1">
          <a:blip r:embed="rId2">
            <a:extLst/>
          </a:blip>
          <a:srcRect l="11978" t="77475" b="2444"/>
          <a:stretch/>
        </p:blipFill>
        <p:spPr>
          <a:xfrm>
            <a:off x="5334" y="6188122"/>
            <a:ext cx="9138666" cy="347472"/>
          </a:xfrm>
          <a:prstGeom prst="rect">
            <a:avLst/>
          </a:prstGeom>
          <a:effectLst>
            <a:reflection blurRad="6350" stA="50000" endA="300" endPos="55500" dist="101600" dir="5400000" sy="-100000" algn="bl" rotWithShape="0"/>
          </a:effectLst>
        </p:spPr>
      </p:pic>
      <p:pic>
        <p:nvPicPr>
          <p:cNvPr id="14340" name="Picture 2" descr="Co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1"/>
          <p:cNvSpPr>
            <a:spLocks noChangeArrowheads="1"/>
          </p:cNvSpPr>
          <p:nvPr/>
        </p:nvSpPr>
        <p:spPr bwMode="auto">
          <a:xfrm>
            <a:off x="1676400" y="163513"/>
            <a:ext cx="7162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dirty="0">
                <a:solidFill>
                  <a:srgbClr val="FFFF00"/>
                </a:solidFill>
                <a:latin typeface="Times New Roman" pitchFamily="18" charset="0"/>
                <a:cs typeface="Times New Roman" pitchFamily="18" charset="0"/>
              </a:rPr>
              <a:t>II. QUAN ĐIỂM “KHÁT VỌNG PHÁT TRIỂN ĐẤT NƯỚC </a:t>
            </a:r>
            <a:endParaRPr lang="en-US" altLang="en-US" b="1" dirty="0" smtClean="0">
              <a:solidFill>
                <a:srgbClr val="FFFF00"/>
              </a:solidFill>
              <a:latin typeface="Times New Roman" pitchFamily="18" charset="0"/>
              <a:cs typeface="Times New Roman" pitchFamily="18" charset="0"/>
            </a:endParaRPr>
          </a:p>
          <a:p>
            <a:pPr algn="ctr"/>
            <a:r>
              <a:rPr lang="en-US" altLang="en-US" b="1" dirty="0" smtClean="0">
                <a:solidFill>
                  <a:srgbClr val="FFFF00"/>
                </a:solidFill>
                <a:latin typeface="Times New Roman" pitchFamily="18" charset="0"/>
                <a:cs typeface="Times New Roman" pitchFamily="18" charset="0"/>
              </a:rPr>
              <a:t>PHỒN </a:t>
            </a:r>
            <a:r>
              <a:rPr lang="en-US" altLang="en-US" b="1" dirty="0">
                <a:solidFill>
                  <a:srgbClr val="FFFF00"/>
                </a:solidFill>
                <a:latin typeface="Times New Roman" pitchFamily="18" charset="0"/>
                <a:cs typeface="Times New Roman" pitchFamily="18" charset="0"/>
              </a:rPr>
              <a:t>VINH, HẠNH PHÚC” TRONG VĂN KIỆN ĐẠI HỘI XIII</a:t>
            </a:r>
            <a:endParaRPr lang="en-US" altLang="en-US" dirty="0">
              <a:solidFill>
                <a:srgbClr val="FFFF00"/>
              </a:solidFill>
              <a:latin typeface="Calibri" pitchFamily="34" charset="0"/>
            </a:endParaRPr>
          </a:p>
        </p:txBody>
      </p:sp>
      <p:sp>
        <p:nvSpPr>
          <p:cNvPr id="14342" name="AutoShape 2" descr="TÓM LƯỢC LỊCH SỬ VIỆT NAM QUA CÁC THỜI ĐẠI"/>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43" name="AutoShape 4" descr="https://tapchicongsan.org.vn/image/journal/article?img_id=65932885&amp;t=1600312653932"/>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44" name="AutoShape 6" descr="Sinh hoạt chuyên môn] Cấu trúc bài giảng mẫu GDQP 10 - Trường Nguyễn Thị  Minh Khai"/>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aphicFrame>
        <p:nvGraphicFramePr>
          <p:cNvPr id="17" name="Diagram 16"/>
          <p:cNvGraphicFramePr/>
          <p:nvPr/>
        </p:nvGraphicFramePr>
        <p:xfrm>
          <a:off x="3352800" y="3505200"/>
          <a:ext cx="2133599" cy="18197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 name="Group 17"/>
          <p:cNvGrpSpPr>
            <a:grpSpLocks/>
          </p:cNvGrpSpPr>
          <p:nvPr/>
        </p:nvGrpSpPr>
        <p:grpSpPr bwMode="auto">
          <a:xfrm>
            <a:off x="2895600" y="2743200"/>
            <a:ext cx="2438400" cy="1371600"/>
            <a:chOff x="-304801" y="650493"/>
            <a:chExt cx="2586446" cy="1889805"/>
          </a:xfrm>
        </p:grpSpPr>
        <p:sp>
          <p:nvSpPr>
            <p:cNvPr id="20" name="Hexagon 19"/>
            <p:cNvSpPr/>
            <p:nvPr/>
          </p:nvSpPr>
          <p:spPr>
            <a:xfrm>
              <a:off x="-304801" y="650493"/>
              <a:ext cx="2586446" cy="1889805"/>
            </a:xfrm>
            <a:prstGeom prst="hexagon">
              <a:avLst>
                <a:gd name="adj" fmla="val 28570"/>
                <a:gd name="vf" fmla="val 115470"/>
              </a:avLst>
            </a:prstGeom>
            <a:gradFill flip="none" rotWithShape="0">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Hexagon 4"/>
            <p:cNvSpPr/>
            <p:nvPr/>
          </p:nvSpPr>
          <p:spPr>
            <a:xfrm>
              <a:off x="-148199" y="755482"/>
              <a:ext cx="2286715" cy="1666703"/>
            </a:xfrm>
            <a:prstGeom prst="rect">
              <a:avLst/>
            </a:prstGeom>
          </p:spPr>
          <p:style>
            <a:lnRef idx="0">
              <a:scrgbClr r="0" g="0" b="0"/>
            </a:lnRef>
            <a:fillRef idx="0">
              <a:scrgbClr r="0" g="0" b="0"/>
            </a:fillRef>
            <a:effectRef idx="0">
              <a:scrgbClr r="0" g="0" b="0"/>
            </a:effectRef>
            <a:fontRef idx="minor">
              <a:schemeClr val="lt1"/>
            </a:fontRef>
          </p:style>
          <p:txBody>
            <a:bodyPr lIns="27940" tIns="27940" rIns="27940" bIns="27940" spcCol="1270" anchor="ctr"/>
            <a:lstStyle/>
            <a:p>
              <a:pPr algn="ctr" defTabSz="977900">
                <a:lnSpc>
                  <a:spcPct val="90000"/>
                </a:lnSpc>
                <a:spcAft>
                  <a:spcPct val="35000"/>
                </a:spcAft>
                <a:defRPr/>
              </a:pPr>
              <a:r>
                <a:rPr lang="en-US" sz="2200" b="1" dirty="0">
                  <a:solidFill>
                    <a:srgbClr val="FF0000"/>
                  </a:solidFill>
                  <a:cs typeface="Arial" panose="020B0604020202020204" pitchFamily="34" charset="0"/>
                </a:rPr>
                <a:t>Trong thời đại Hồ Chí Minh</a:t>
              </a:r>
            </a:p>
          </p:txBody>
        </p:sp>
      </p:grpSp>
      <p:sp>
        <p:nvSpPr>
          <p:cNvPr id="14347" name="AutoShape 9" descr="Lý thuyết Lịch Sử 7 Bài 14: Ba lần kháng chiến chống quân xâm lược Mông - Nguyên hay, chi tiế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8" name="Picture 5"/>
          <p:cNvPicPr>
            <a:picLocks noChangeAspect="1" noChangeArrowheads="1"/>
          </p:cNvPicPr>
          <p:nvPr/>
        </p:nvPicPr>
        <p:blipFill>
          <a:blip r:embed="rId9">
            <a:extLst/>
          </a:blip>
          <a:srcRect/>
          <a:stretch>
            <a:fillRect/>
          </a:stretch>
        </p:blipFill>
        <p:spPr bwMode="auto">
          <a:xfrm>
            <a:off x="0" y="2971800"/>
            <a:ext cx="3048000" cy="1905001"/>
          </a:xfrm>
          <a:prstGeom prst="ellipse">
            <a:avLst/>
          </a:prstGeom>
          <a:ln>
            <a:noFill/>
          </a:ln>
          <a:effectLst>
            <a:softEdge rad="112500"/>
          </a:effectLst>
          <a:extLst/>
        </p:spPr>
      </p:pic>
      <p:pic>
        <p:nvPicPr>
          <p:cNvPr id="83970" name="Picture 2" descr="D:\thuy 2021\thi TTV\81611497803339_21.jpg"/>
          <p:cNvPicPr>
            <a:picLocks noChangeAspect="1" noChangeArrowheads="1"/>
          </p:cNvPicPr>
          <p:nvPr/>
        </p:nvPicPr>
        <p:blipFill>
          <a:blip r:embed="rId10"/>
          <a:srcRect/>
          <a:stretch>
            <a:fillRect/>
          </a:stretch>
        </p:blipFill>
        <p:spPr bwMode="auto">
          <a:xfrm>
            <a:off x="0" y="1143000"/>
            <a:ext cx="3063824" cy="1981200"/>
          </a:xfrm>
          <a:prstGeom prst="ellipse">
            <a:avLst/>
          </a:prstGeom>
          <a:ln>
            <a:noFill/>
          </a:ln>
          <a:effectLst>
            <a:softEdge rad="112500"/>
          </a:effectLst>
        </p:spPr>
      </p:pic>
      <p:pic>
        <p:nvPicPr>
          <p:cNvPr id="24" name="Picture 8" descr="Khoảnh khắc lịch sử của Chiến sĩ cắm cờ trên nóc Dinh Độc Lập - Sputnik Việt  Nam"/>
          <p:cNvPicPr>
            <a:picLocks noChangeAspect="1" noChangeArrowheads="1"/>
          </p:cNvPicPr>
          <p:nvPr/>
        </p:nvPicPr>
        <p:blipFill>
          <a:blip r:embed="rId11" cstate="print">
            <a:extLst/>
          </a:blip>
          <a:srcRect/>
          <a:stretch>
            <a:fillRect/>
          </a:stretch>
        </p:blipFill>
        <p:spPr bwMode="auto">
          <a:xfrm>
            <a:off x="0" y="4876800"/>
            <a:ext cx="3380405" cy="1981200"/>
          </a:xfrm>
          <a:prstGeom prst="ellipse">
            <a:avLst/>
          </a:prstGeom>
          <a:ln>
            <a:noFill/>
          </a:ln>
          <a:effectLst>
            <a:softEdge rad="112500"/>
          </a:effectLst>
          <a:extLst/>
        </p:spPr>
      </p:pic>
      <p:pic>
        <p:nvPicPr>
          <p:cNvPr id="25" name="Picture 2" descr="Lời hịch cứu nước, thể hiện ý chí quyết tâm sắt đá của cả dân tộc - Đoàn  Thanh niên Tổng Công ty Bến Thành"/>
          <p:cNvPicPr>
            <a:picLocks noChangeAspect="1" noChangeArrowheads="1"/>
          </p:cNvPicPr>
          <p:nvPr/>
        </p:nvPicPr>
        <p:blipFill>
          <a:blip r:embed="rId12">
            <a:extLst/>
          </a:blip>
          <a:srcRect/>
          <a:stretch>
            <a:fillRect/>
          </a:stretch>
        </p:blipFill>
        <p:spPr bwMode="auto">
          <a:xfrm>
            <a:off x="5245147" y="1905000"/>
            <a:ext cx="3898853" cy="28235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2" name="Oval Callout 21"/>
          <p:cNvSpPr/>
          <p:nvPr/>
        </p:nvSpPr>
        <p:spPr>
          <a:xfrm>
            <a:off x="155575" y="2023268"/>
            <a:ext cx="8771223" cy="2396332"/>
          </a:xfrm>
          <a:prstGeom prst="wedgeEllipseCallou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err="1" smtClean="0">
                <a:solidFill>
                  <a:srgbClr val="C00000"/>
                </a:solidFill>
                <a:latin typeface="Times New Roman" pitchFamily="18" charset="0"/>
                <a:cs typeface="Times New Roman" pitchFamily="18" charset="0"/>
              </a:rPr>
              <a:t>Những</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chiến</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công</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oanh</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liệt</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được</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tạo</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nên</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bằng</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sức</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mạnh</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vô</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địch</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của</a:t>
            </a:r>
            <a:r>
              <a:rPr lang="en-US" sz="2400" dirty="0" smtClean="0">
                <a:solidFill>
                  <a:srgbClr val="C00000"/>
                </a:solidFill>
                <a:latin typeface="Times New Roman" pitchFamily="18" charset="0"/>
                <a:cs typeface="Times New Roman" pitchFamily="18" charset="0"/>
              </a:rPr>
              <a:t> CNYN, CN </a:t>
            </a:r>
            <a:r>
              <a:rPr lang="en-US" sz="2400" dirty="0" err="1" smtClean="0">
                <a:solidFill>
                  <a:srgbClr val="C00000"/>
                </a:solidFill>
                <a:latin typeface="Times New Roman" pitchFamily="18" charset="0"/>
                <a:cs typeface="Times New Roman" pitchFamily="18" charset="0"/>
              </a:rPr>
              <a:t>anh</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hùng</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cách</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mạng</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khởi</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nguồn</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từ</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khát</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vọng</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mãnh</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liệt</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đã</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được</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Chủ</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tịch</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Hồ</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Chí</a:t>
            </a:r>
            <a:r>
              <a:rPr lang="en-US" sz="2400" dirty="0" smtClean="0">
                <a:solidFill>
                  <a:srgbClr val="C00000"/>
                </a:solidFill>
                <a:latin typeface="Times New Roman" pitchFamily="18" charset="0"/>
                <a:cs typeface="Times New Roman" pitchFamily="18" charset="0"/>
              </a:rPr>
              <a:t> Minh </a:t>
            </a:r>
            <a:r>
              <a:rPr lang="en-US" sz="2400" dirty="0" err="1" smtClean="0">
                <a:solidFill>
                  <a:srgbClr val="C00000"/>
                </a:solidFill>
                <a:latin typeface="Times New Roman" pitchFamily="18" charset="0"/>
                <a:cs typeface="Times New Roman" pitchFamily="18" charset="0"/>
              </a:rPr>
              <a:t>khái</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quát</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thành</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chân</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lý</a:t>
            </a:r>
            <a:endParaRPr lang="en-US" sz="2400" dirty="0">
              <a:solidFill>
                <a:srgbClr val="C00000"/>
              </a:solidFill>
              <a:latin typeface="Times New Roman" pitchFamily="18" charset="0"/>
              <a:cs typeface="Times New Roman"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0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83970"/>
                                        </p:tgtEl>
                                        <p:attrNameLst>
                                          <p:attrName>style.visibility</p:attrName>
                                        </p:attrNameLst>
                                      </p:cBhvr>
                                      <p:to>
                                        <p:strVal val="visible"/>
                                      </p:to>
                                    </p:set>
                                    <p:anim calcmode="lin" valueType="num">
                                      <p:cBhvr additive="base">
                                        <p:cTn id="12" dur="500" fill="hold"/>
                                        <p:tgtEl>
                                          <p:spTgt spid="83970"/>
                                        </p:tgtEl>
                                        <p:attrNameLst>
                                          <p:attrName>ppt_x</p:attrName>
                                        </p:attrNameLst>
                                      </p:cBhvr>
                                      <p:tavLst>
                                        <p:tav tm="0">
                                          <p:val>
                                            <p:strVal val="#ppt_x"/>
                                          </p:val>
                                        </p:tav>
                                        <p:tav tm="100000">
                                          <p:val>
                                            <p:strVal val="#ppt_x"/>
                                          </p:val>
                                        </p:tav>
                                      </p:tavLst>
                                    </p:anim>
                                    <p:anim calcmode="lin" valueType="num">
                                      <p:cBhvr additive="base">
                                        <p:cTn id="13" dur="500" fill="hold"/>
                                        <p:tgtEl>
                                          <p:spTgt spid="8397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ppt_x"/>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22" grpId="0" animBg="1"/>
      <p:bldP spid="2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231900" y="163513"/>
            <a:ext cx="6615113" cy="954087"/>
          </a:xfrm>
          <a:prstGeom prst="rect">
            <a:avLst/>
          </a:prstGeom>
        </p:spPr>
        <p:txBody>
          <a:bodyPr>
            <a:spAutoFit/>
          </a:bodyPr>
          <a:lstStyle/>
          <a:p>
            <a:pPr algn="ctr" fontAlgn="auto">
              <a:spcBef>
                <a:spcPts val="0"/>
              </a:spcBef>
              <a:spcAft>
                <a:spcPts val="0"/>
              </a:spcAft>
              <a:defRPr/>
            </a:pPr>
            <a:r>
              <a:rPr lang="en-US" sz="2800" b="1" kern="0" dirty="0">
                <a:solidFill>
                  <a:sysClr val="window" lastClr="FFFFFF"/>
                </a:solidFill>
              </a:rPr>
              <a:t>II. KHÁT VỌNG PHÁT TRIỂN ĐẤT NƯỚC PHỒN VINH, HẠNH PHÚC</a:t>
            </a:r>
            <a:endParaRPr lang="vi-VN" sz="2800" b="1" kern="0" dirty="0">
              <a:solidFill>
                <a:sysClr val="window" lastClr="FFFFFF"/>
              </a:solidFill>
            </a:endParaRPr>
          </a:p>
        </p:txBody>
      </p:sp>
      <p:pic>
        <p:nvPicPr>
          <p:cNvPr id="19" name="Picture 18"/>
          <p:cNvPicPr>
            <a:picLocks noChangeAspect="1"/>
          </p:cNvPicPr>
          <p:nvPr/>
        </p:nvPicPr>
        <p:blipFill rotWithShape="1">
          <a:blip r:embed="rId2">
            <a:extLst/>
          </a:blip>
          <a:srcRect l="11978" t="77475" b="2444"/>
          <a:stretch/>
        </p:blipFill>
        <p:spPr>
          <a:xfrm>
            <a:off x="5334" y="6188122"/>
            <a:ext cx="9138666" cy="347472"/>
          </a:xfrm>
          <a:prstGeom prst="rect">
            <a:avLst/>
          </a:prstGeom>
          <a:effectLst>
            <a:reflection blurRad="6350" stA="50000" endA="300" endPos="55500" dist="101600" dir="5400000" sy="-100000" algn="bl" rotWithShape="0"/>
          </a:effectLst>
        </p:spPr>
      </p:pic>
      <p:pic>
        <p:nvPicPr>
          <p:cNvPr id="15364" name="Picture 2" descr="Co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1"/>
          <p:cNvSpPr>
            <a:spLocks noChangeArrowheads="1"/>
          </p:cNvSpPr>
          <p:nvPr/>
        </p:nvSpPr>
        <p:spPr bwMode="auto">
          <a:xfrm>
            <a:off x="1676400" y="163513"/>
            <a:ext cx="7162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dirty="0">
                <a:solidFill>
                  <a:srgbClr val="FFFF00"/>
                </a:solidFill>
                <a:latin typeface="Times New Roman" pitchFamily="18" charset="0"/>
                <a:cs typeface="Times New Roman" pitchFamily="18" charset="0"/>
              </a:rPr>
              <a:t>II. </a:t>
            </a:r>
            <a:r>
              <a:rPr lang="en-US" altLang="en-US" b="1" dirty="0" smtClean="0">
                <a:solidFill>
                  <a:srgbClr val="FFFF00"/>
                </a:solidFill>
                <a:latin typeface="Times New Roman" pitchFamily="18" charset="0"/>
                <a:cs typeface="Times New Roman" pitchFamily="18" charset="0"/>
              </a:rPr>
              <a:t>“</a:t>
            </a:r>
            <a:r>
              <a:rPr lang="en-US" altLang="en-US" b="1" dirty="0">
                <a:solidFill>
                  <a:srgbClr val="FFFF00"/>
                </a:solidFill>
                <a:latin typeface="Times New Roman" pitchFamily="18" charset="0"/>
                <a:cs typeface="Times New Roman" pitchFamily="18" charset="0"/>
              </a:rPr>
              <a:t>KHÁT VỌNG PHÁT TRIỂN ĐẤT NƯỚC </a:t>
            </a:r>
            <a:endParaRPr lang="en-US" altLang="en-US" b="1" dirty="0" smtClean="0">
              <a:solidFill>
                <a:srgbClr val="FFFF00"/>
              </a:solidFill>
              <a:latin typeface="Times New Roman" pitchFamily="18" charset="0"/>
              <a:cs typeface="Times New Roman" pitchFamily="18" charset="0"/>
            </a:endParaRPr>
          </a:p>
          <a:p>
            <a:pPr algn="ctr"/>
            <a:r>
              <a:rPr lang="en-US" altLang="en-US" b="1" dirty="0" smtClean="0">
                <a:solidFill>
                  <a:srgbClr val="FFFF00"/>
                </a:solidFill>
                <a:latin typeface="Times New Roman" pitchFamily="18" charset="0"/>
                <a:cs typeface="Times New Roman" pitchFamily="18" charset="0"/>
              </a:rPr>
              <a:t>PHỒN </a:t>
            </a:r>
            <a:r>
              <a:rPr lang="en-US" altLang="en-US" b="1" dirty="0">
                <a:solidFill>
                  <a:srgbClr val="FFFF00"/>
                </a:solidFill>
                <a:latin typeface="Times New Roman" pitchFamily="18" charset="0"/>
                <a:cs typeface="Times New Roman" pitchFamily="18" charset="0"/>
              </a:rPr>
              <a:t>VINH, HẠNH PHÚC” TRONG VĂN KIỆN ĐẠI HỘI XIII</a:t>
            </a:r>
            <a:endParaRPr lang="en-US" altLang="en-US" dirty="0">
              <a:solidFill>
                <a:srgbClr val="FFFF00"/>
              </a:solidFill>
              <a:latin typeface="Calibri" pitchFamily="34" charset="0"/>
            </a:endParaRPr>
          </a:p>
        </p:txBody>
      </p:sp>
      <p:sp>
        <p:nvSpPr>
          <p:cNvPr id="15366" name="AutoShape 2" descr="TÓM LƯỢC LỊCH SỬ VIỆT NAM QUA CÁC THỜI ĐẠI"/>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7" name="AutoShape 4" descr="https://tapchicongsan.org.vn/image/journal/article?img_id=65932885&amp;t=1600312653932"/>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8" name="AutoShape 6" descr="Sinh hoạt chuyên môn] Cấu trúc bài giảng mẫu GDQP 10 - Trường Nguyễn Thị  Minh Khai"/>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 name="Group 17"/>
          <p:cNvGrpSpPr>
            <a:grpSpLocks/>
          </p:cNvGrpSpPr>
          <p:nvPr/>
        </p:nvGrpSpPr>
        <p:grpSpPr bwMode="auto">
          <a:xfrm>
            <a:off x="3124200" y="2922588"/>
            <a:ext cx="2554288" cy="1420812"/>
            <a:chOff x="-304801" y="650493"/>
            <a:chExt cx="2586446" cy="1889805"/>
          </a:xfrm>
        </p:grpSpPr>
        <p:sp>
          <p:nvSpPr>
            <p:cNvPr id="20" name="Hexagon 19"/>
            <p:cNvSpPr/>
            <p:nvPr/>
          </p:nvSpPr>
          <p:spPr>
            <a:xfrm>
              <a:off x="-304801" y="650493"/>
              <a:ext cx="2586446" cy="1889805"/>
            </a:xfrm>
            <a:prstGeom prst="hexagon">
              <a:avLst>
                <a:gd name="adj" fmla="val 28570"/>
                <a:gd name="vf" fmla="val 115470"/>
              </a:avLst>
            </a:prstGeom>
            <a:gradFill flip="none" rotWithShape="0">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Hexagon 4"/>
            <p:cNvSpPr/>
            <p:nvPr/>
          </p:nvSpPr>
          <p:spPr>
            <a:xfrm>
              <a:off x="-147267" y="756069"/>
              <a:ext cx="2285846" cy="1665984"/>
            </a:xfrm>
            <a:prstGeom prst="rect">
              <a:avLst/>
            </a:prstGeom>
          </p:spPr>
          <p:style>
            <a:lnRef idx="0">
              <a:scrgbClr r="0" g="0" b="0"/>
            </a:lnRef>
            <a:fillRef idx="0">
              <a:scrgbClr r="0" g="0" b="0"/>
            </a:fillRef>
            <a:effectRef idx="0">
              <a:scrgbClr r="0" g="0" b="0"/>
            </a:effectRef>
            <a:fontRef idx="minor">
              <a:schemeClr val="lt1"/>
            </a:fontRef>
          </p:style>
          <p:txBody>
            <a:bodyPr lIns="27940" tIns="27940" rIns="27940" bIns="27940" spcCol="1270" anchor="ctr"/>
            <a:lstStyle/>
            <a:p>
              <a:pPr algn="ctr" defTabSz="977900">
                <a:lnSpc>
                  <a:spcPct val="90000"/>
                </a:lnSpc>
                <a:spcAft>
                  <a:spcPct val="35000"/>
                </a:spcAft>
                <a:defRPr/>
              </a:pPr>
              <a:r>
                <a:rPr lang="en-US" sz="2200" b="1" dirty="0">
                  <a:solidFill>
                    <a:srgbClr val="FF0000"/>
                  </a:solidFill>
                  <a:cs typeface="Arial" panose="020B0604020202020204" pitchFamily="34" charset="0"/>
                </a:rPr>
                <a:t>Trong công cuộc xây dựng đất nước</a:t>
              </a:r>
            </a:p>
          </p:txBody>
        </p:sp>
      </p:grpSp>
      <p:sp>
        <p:nvSpPr>
          <p:cNvPr id="15370" name="AutoShape 9" descr="Lý thuyết Lịch Sử 7 Bài 14: Ba lần kháng chiến chống quân xâm lược Mông - Nguyên hay, chi tiế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4994" name="Picture 2" descr="D:\thuy 2021\thi TTV\images (1).jpg"/>
          <p:cNvPicPr>
            <a:picLocks noChangeAspect="1" noChangeArrowheads="1"/>
          </p:cNvPicPr>
          <p:nvPr/>
        </p:nvPicPr>
        <p:blipFill>
          <a:blip r:embed="rId4"/>
          <a:srcRect/>
          <a:stretch>
            <a:fillRect/>
          </a:stretch>
        </p:blipFill>
        <p:spPr bwMode="auto">
          <a:xfrm>
            <a:off x="-1" y="1045309"/>
            <a:ext cx="3276601" cy="2200346"/>
          </a:xfrm>
          <a:prstGeom prst="rect">
            <a:avLst/>
          </a:prstGeom>
          <a:ln>
            <a:noFill/>
          </a:ln>
          <a:effectLst>
            <a:softEdge rad="112500"/>
          </a:effectLst>
        </p:spPr>
      </p:pic>
      <p:pic>
        <p:nvPicPr>
          <p:cNvPr id="84995" name="Picture 3" descr="D:\thuy 2021\thi TTV\download.jpg"/>
          <p:cNvPicPr>
            <a:picLocks noChangeAspect="1" noChangeArrowheads="1"/>
          </p:cNvPicPr>
          <p:nvPr/>
        </p:nvPicPr>
        <p:blipFill>
          <a:blip r:embed="rId5"/>
          <a:srcRect/>
          <a:stretch>
            <a:fillRect/>
          </a:stretch>
        </p:blipFill>
        <p:spPr bwMode="auto">
          <a:xfrm>
            <a:off x="0" y="4191000"/>
            <a:ext cx="3429833" cy="2282398"/>
          </a:xfrm>
          <a:prstGeom prst="rect">
            <a:avLst/>
          </a:prstGeom>
          <a:ln>
            <a:noFill/>
          </a:ln>
          <a:effectLst>
            <a:softEdge rad="112500"/>
          </a:effectLst>
        </p:spPr>
      </p:pic>
      <p:pic>
        <p:nvPicPr>
          <p:cNvPr id="84996" name="Picture 4" descr="D:\thuy 2021\thi TTV\download (1).jpg"/>
          <p:cNvPicPr>
            <a:picLocks noChangeAspect="1" noChangeArrowheads="1"/>
          </p:cNvPicPr>
          <p:nvPr/>
        </p:nvPicPr>
        <p:blipFill>
          <a:blip r:embed="rId6"/>
          <a:srcRect/>
          <a:stretch>
            <a:fillRect/>
          </a:stretch>
        </p:blipFill>
        <p:spPr bwMode="auto">
          <a:xfrm>
            <a:off x="5521371" y="4191000"/>
            <a:ext cx="3809999" cy="2133600"/>
          </a:xfrm>
          <a:prstGeom prst="rect">
            <a:avLst/>
          </a:prstGeom>
          <a:ln>
            <a:noFill/>
          </a:ln>
          <a:effectLst>
            <a:softEdge rad="112500"/>
          </a:effectLst>
        </p:spPr>
      </p:pic>
      <p:pic>
        <p:nvPicPr>
          <p:cNvPr id="84997" name="Picture 5" descr="D:\thuy 2021\thi TTV\1(2).jpg"/>
          <p:cNvPicPr>
            <a:picLocks noChangeAspect="1" noChangeArrowheads="1"/>
          </p:cNvPicPr>
          <p:nvPr/>
        </p:nvPicPr>
        <p:blipFill>
          <a:blip r:embed="rId7" cstate="print"/>
          <a:srcRect/>
          <a:stretch>
            <a:fillRect/>
          </a:stretch>
        </p:blipFill>
        <p:spPr bwMode="auto">
          <a:xfrm>
            <a:off x="5562600" y="1143000"/>
            <a:ext cx="3581400" cy="2209800"/>
          </a:xfrm>
          <a:prstGeom prst="rect">
            <a:avLst/>
          </a:prstGeom>
          <a:ln>
            <a:noFill/>
          </a:ln>
          <a:effectLst>
            <a:softEdge rad="112500"/>
          </a:effectLst>
        </p:spPr>
      </p:pic>
      <p:sp>
        <p:nvSpPr>
          <p:cNvPr id="17" name="Oval Callout 16"/>
          <p:cNvSpPr/>
          <p:nvPr/>
        </p:nvSpPr>
        <p:spPr>
          <a:xfrm>
            <a:off x="193257" y="2743199"/>
            <a:ext cx="8493544" cy="1854039"/>
          </a:xfrm>
          <a:prstGeom prst="wedgeEllipse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solidFill>
                  <a:srgbClr val="FFFFCC"/>
                </a:solidFill>
                <a:latin typeface="Times New Roman" pitchFamily="18" charset="0"/>
                <a:cs typeface="Times New Roman" pitchFamily="18" charset="0"/>
              </a:rPr>
              <a:t>Khát</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vọng</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về</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một</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cuộc</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sống</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ấm</a:t>
            </a:r>
            <a:r>
              <a:rPr lang="en-US" sz="2400" dirty="0" smtClean="0">
                <a:solidFill>
                  <a:srgbClr val="FFFFCC"/>
                </a:solidFill>
                <a:latin typeface="Times New Roman" pitchFamily="18" charset="0"/>
                <a:cs typeface="Times New Roman" pitchFamily="18" charset="0"/>
              </a:rPr>
              <a:t> no, </a:t>
            </a:r>
            <a:r>
              <a:rPr lang="en-US" sz="2400" dirty="0" err="1" smtClean="0">
                <a:solidFill>
                  <a:srgbClr val="FFFFCC"/>
                </a:solidFill>
                <a:latin typeface="Times New Roman" pitchFamily="18" charset="0"/>
                <a:cs typeface="Times New Roman" pitchFamily="18" charset="0"/>
              </a:rPr>
              <a:t>hạnh</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phúc</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đã</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chuyển</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hóa</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thành</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sức</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mạnh</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đưa</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đất</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nước</a:t>
            </a:r>
            <a:r>
              <a:rPr lang="en-US" sz="2400" dirty="0" smtClean="0">
                <a:solidFill>
                  <a:srgbClr val="FFFFCC"/>
                </a:solidFill>
                <a:latin typeface="Times New Roman" pitchFamily="18" charset="0"/>
                <a:cs typeface="Times New Roman" pitchFamily="18" charset="0"/>
              </a:rPr>
              <a:t> ta </a:t>
            </a:r>
            <a:r>
              <a:rPr lang="en-US" sz="2400" dirty="0" err="1" smtClean="0">
                <a:solidFill>
                  <a:srgbClr val="FFFFCC"/>
                </a:solidFill>
                <a:latin typeface="Times New Roman" pitchFamily="18" charset="0"/>
                <a:cs typeface="Times New Roman" pitchFamily="18" charset="0"/>
              </a:rPr>
              <a:t>vượt</a:t>
            </a:r>
            <a:r>
              <a:rPr lang="en-US" sz="2400" dirty="0" smtClean="0">
                <a:solidFill>
                  <a:srgbClr val="FFFFCC"/>
                </a:solidFill>
                <a:latin typeface="Times New Roman" pitchFamily="18" charset="0"/>
                <a:cs typeface="Times New Roman" pitchFamily="18" charset="0"/>
              </a:rPr>
              <a:t> qua </a:t>
            </a:r>
            <a:r>
              <a:rPr lang="en-US" sz="2400" dirty="0" err="1" smtClean="0">
                <a:solidFill>
                  <a:srgbClr val="FFFFCC"/>
                </a:solidFill>
                <a:latin typeface="Times New Roman" pitchFamily="18" charset="0"/>
                <a:cs typeface="Times New Roman" pitchFamily="18" charset="0"/>
              </a:rPr>
              <a:t>các</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cuộc</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khủng</a:t>
            </a:r>
            <a:r>
              <a:rPr lang="en-US" sz="2400" dirty="0" smtClean="0">
                <a:solidFill>
                  <a:srgbClr val="FFFFCC"/>
                </a:solidFill>
                <a:latin typeface="Times New Roman" pitchFamily="18" charset="0"/>
                <a:cs typeface="Times New Roman" pitchFamily="18" charset="0"/>
              </a:rPr>
              <a:t> </a:t>
            </a:r>
            <a:r>
              <a:rPr lang="en-US" sz="2400" dirty="0" err="1" smtClean="0">
                <a:solidFill>
                  <a:srgbClr val="FFFFCC"/>
                </a:solidFill>
                <a:latin typeface="Times New Roman" pitchFamily="18" charset="0"/>
                <a:cs typeface="Times New Roman" pitchFamily="18" charset="0"/>
              </a:rPr>
              <a:t>hoảng</a:t>
            </a:r>
            <a:r>
              <a:rPr lang="en-US" sz="2400" dirty="0" smtClean="0">
                <a:solidFill>
                  <a:srgbClr val="FFFFCC"/>
                </a:solidFill>
                <a:latin typeface="Times New Roman" pitchFamily="18" charset="0"/>
                <a:cs typeface="Times New Roman" pitchFamily="18" charset="0"/>
              </a:rPr>
              <a:t> KT-XH…</a:t>
            </a:r>
            <a:endParaRPr lang="en-US" sz="2400" dirty="0">
              <a:solidFill>
                <a:srgbClr val="FFFFCC"/>
              </a:solidFill>
              <a:latin typeface="Times New Roman" pitchFamily="18" charset="0"/>
              <a:cs typeface="Times New Roman"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2000"/>
                                        <p:tgtEl>
                                          <p:spTgt spid="84994"/>
                                        </p:tgtEl>
                                      </p:cBhvr>
                                    </p:animEffect>
                                  </p:childTnLst>
                                </p:cTn>
                              </p:par>
                              <p:par>
                                <p:cTn id="8" presetID="10" presetClass="entr" presetSubtype="0" fill="hold" nodeType="withEffect">
                                  <p:stCondLst>
                                    <p:cond delay="0"/>
                                  </p:stCondLst>
                                  <p:childTnLst>
                                    <p:set>
                                      <p:cBhvr>
                                        <p:cTn id="9" dur="1" fill="hold">
                                          <p:stCondLst>
                                            <p:cond delay="0"/>
                                          </p:stCondLst>
                                        </p:cTn>
                                        <p:tgtEl>
                                          <p:spTgt spid="84995"/>
                                        </p:tgtEl>
                                        <p:attrNameLst>
                                          <p:attrName>style.visibility</p:attrName>
                                        </p:attrNameLst>
                                      </p:cBhvr>
                                      <p:to>
                                        <p:strVal val="visible"/>
                                      </p:to>
                                    </p:set>
                                    <p:animEffect transition="in" filter="fade">
                                      <p:cBhvr>
                                        <p:cTn id="10" dur="2000"/>
                                        <p:tgtEl>
                                          <p:spTgt spid="8499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84997"/>
                                        </p:tgtEl>
                                        <p:attrNameLst>
                                          <p:attrName>style.visibility</p:attrName>
                                        </p:attrNameLst>
                                      </p:cBhvr>
                                      <p:to>
                                        <p:strVal val="visible"/>
                                      </p:to>
                                    </p:set>
                                    <p:animEffect transition="in" filter="fade">
                                      <p:cBhvr>
                                        <p:cTn id="16" dur="2000"/>
                                        <p:tgtEl>
                                          <p:spTgt spid="84997"/>
                                        </p:tgtEl>
                                      </p:cBhvr>
                                    </p:animEffect>
                                  </p:childTnLst>
                                </p:cTn>
                              </p:par>
                              <p:par>
                                <p:cTn id="17" presetID="10" presetClass="entr" presetSubtype="0" fill="hold" nodeType="withEffect">
                                  <p:stCondLst>
                                    <p:cond delay="0"/>
                                  </p:stCondLst>
                                  <p:childTnLst>
                                    <p:set>
                                      <p:cBhvr>
                                        <p:cTn id="18" dur="1" fill="hold">
                                          <p:stCondLst>
                                            <p:cond delay="0"/>
                                          </p:stCondLst>
                                        </p:cTn>
                                        <p:tgtEl>
                                          <p:spTgt spid="84996"/>
                                        </p:tgtEl>
                                        <p:attrNameLst>
                                          <p:attrName>style.visibility</p:attrName>
                                        </p:attrNameLst>
                                      </p:cBhvr>
                                      <p:to>
                                        <p:strVal val="visible"/>
                                      </p:to>
                                    </p:set>
                                    <p:animEffect transition="in" filter="fade">
                                      <p:cBhvr>
                                        <p:cTn id="19" dur="2000"/>
                                        <p:tgtEl>
                                          <p:spTgt spid="8499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4" name="Content Placeholder 3"/>
          <p:cNvPicPr>
            <a:picLocks noGrp="1" noChangeAspect="1"/>
          </p:cNvPicPr>
          <p:nvPr>
            <p:ph idx="1"/>
          </p:nvPr>
        </p:nvPicPr>
        <p:blipFill rotWithShape="1">
          <a:blip r:embed="rId2">
            <a:extLst/>
          </a:blip>
          <a:srcRect l="27342" t="22532" r="27196" b="7609"/>
          <a:stretch/>
        </p:blipFill>
        <p:spPr>
          <a:xfrm>
            <a:off x="362701" y="1202194"/>
            <a:ext cx="2756916" cy="2819400"/>
          </a:xfrm>
          <a:prstGeom prst="ellipse">
            <a:avLst/>
          </a:prstGeom>
          <a:effectLst>
            <a:softEdge rad="112500"/>
          </a:effectLst>
        </p:spPr>
      </p:pic>
      <p:pic>
        <p:nvPicPr>
          <p:cNvPr id="68610" name="Picture 2"/>
          <p:cNvPicPr>
            <a:picLocks noChangeAspect="1" noChangeArrowheads="1"/>
          </p:cNvPicPr>
          <p:nvPr/>
        </p:nvPicPr>
        <p:blipFill>
          <a:blip r:embed="rId3">
            <a:extLst/>
          </a:blip>
          <a:srcRect/>
          <a:stretch>
            <a:fillRect/>
          </a:stretch>
        </p:blipFill>
        <p:spPr bwMode="auto">
          <a:xfrm>
            <a:off x="3429000" y="1196975"/>
            <a:ext cx="5638800" cy="4166447"/>
          </a:xfrm>
          <a:prstGeom prst="ellipse">
            <a:avLst/>
          </a:prstGeom>
          <a:ln>
            <a:noFill/>
          </a:ln>
          <a:effectLst>
            <a:softEdge rad="112500"/>
          </a:effectLst>
          <a:extLst/>
        </p:spPr>
      </p:pic>
      <p:sp>
        <p:nvSpPr>
          <p:cNvPr id="7" name="Rounded Rectangle 6"/>
          <p:cNvSpPr/>
          <p:nvPr/>
        </p:nvSpPr>
        <p:spPr>
          <a:xfrm>
            <a:off x="3962400" y="5372100"/>
            <a:ext cx="5033963" cy="990600"/>
          </a:xfrm>
          <a:prstGeom prst="roundRect">
            <a:avLst/>
          </a:prstGeom>
          <a:solidFill>
            <a:srgbClr val="92D050"/>
          </a:solidFill>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Khơi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dậy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khát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vọng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phát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triển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đất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nước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phồn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vinh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hạnh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phúc</a:t>
            </a:r>
            <a:endParaRPr lang="en-US" sz="2400" b="1" dirty="0">
              <a:solidFill>
                <a:srgbClr val="FF0000"/>
              </a:solidFill>
              <a:latin typeface="Times New Roman" pitchFamily="18" charset="0"/>
              <a:cs typeface="Times New Roman" pitchFamily="18" charset="0"/>
            </a:endParaRPr>
          </a:p>
        </p:txBody>
      </p:sp>
      <p:pic>
        <p:nvPicPr>
          <p:cNvPr id="16390" name="Picture 2" descr="Co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41" y="86806"/>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5"/>
          <p:cNvSpPr>
            <a:spLocks noChangeArrowheads="1"/>
          </p:cNvSpPr>
          <p:nvPr/>
        </p:nvSpPr>
        <p:spPr bwMode="auto">
          <a:xfrm>
            <a:off x="2057400" y="274638"/>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b="1" dirty="0" smtClean="0">
                <a:solidFill>
                  <a:srgbClr val="FFFF00"/>
                </a:solidFill>
                <a:latin typeface="Times New Roman" pitchFamily="18" charset="0"/>
                <a:cs typeface="Times New Roman" pitchFamily="18" charset="0"/>
              </a:rPr>
              <a:t>II. QUAN ĐIỂM “KHÁT VỌNG PHÁT TRIỂN ĐẤT NƯỚC PHỒN VINH, HẠNH PHÚC” TRONG VĂN KIỆN ĐẠI HỘI XIII</a:t>
            </a:r>
            <a:endParaRPr lang="en-US" altLang="en-US" dirty="0">
              <a:solidFill>
                <a:srgbClr val="FFFF00"/>
              </a:solidFill>
              <a:latin typeface="Calibri" pitchFamily="34" charset="0"/>
            </a:endParaRPr>
          </a:p>
        </p:txBody>
      </p:sp>
      <p:sp>
        <p:nvSpPr>
          <p:cNvPr id="8" name="Rectangle 7"/>
          <p:cNvSpPr/>
          <p:nvPr/>
        </p:nvSpPr>
        <p:spPr>
          <a:xfrm>
            <a:off x="241595" y="3886200"/>
            <a:ext cx="2889504" cy="2383102"/>
          </a:xfrm>
          <a:prstGeom prst="rect">
            <a:avLst/>
          </a:prstGeom>
          <a:solidFill>
            <a:srgbClr val="00B050"/>
          </a:solidFill>
          <a:scene3d>
            <a:camera prst="orthographicFront"/>
            <a:lightRig rig="threePt" dir="t"/>
          </a:scene3d>
          <a:sp3d>
            <a:bevelT prst="angle"/>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b="1" dirty="0">
                <a:latin typeface="Times New Roman" pitchFamily="18" charset="0"/>
                <a:cs typeface="Times New Roman" pitchFamily="18" charset="0"/>
              </a:rPr>
              <a:t>ĐẠI HỘI XIII THẢO LUẬN VÀ THÔNG QUA NHIỀU CHỦ TRƯƠNG, QUYẾT SÁCH QUAN TRỌNG ĐỂ ĐỊNH HƯỚNG, LÃNH ĐẠO, CHỈ ĐẠO PHÁT TRIỂN ĐẤT NƯỚC</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8610"/>
                                        </p:tgtEl>
                                        <p:attrNameLst>
                                          <p:attrName>style.visibility</p:attrName>
                                        </p:attrNameLst>
                                      </p:cBhvr>
                                      <p:to>
                                        <p:strVal val="visible"/>
                                      </p:to>
                                    </p:set>
                                    <p:anim calcmode="lin" valueType="num">
                                      <p:cBhvr additive="base">
                                        <p:cTn id="15" dur="500" fill="hold"/>
                                        <p:tgtEl>
                                          <p:spTgt spid="68610"/>
                                        </p:tgtEl>
                                        <p:attrNameLst>
                                          <p:attrName>ppt_x</p:attrName>
                                        </p:attrNameLst>
                                      </p:cBhvr>
                                      <p:tavLst>
                                        <p:tav tm="0">
                                          <p:val>
                                            <p:strVal val="#ppt_x"/>
                                          </p:val>
                                        </p:tav>
                                        <p:tav tm="100000">
                                          <p:val>
                                            <p:strVal val="#ppt_x"/>
                                          </p:val>
                                        </p:tav>
                                      </p:tavLst>
                                    </p:anim>
                                    <p:anim calcmode="lin" valueType="num">
                                      <p:cBhvr additive="base">
                                        <p:cTn id="16" dur="500" fill="hold"/>
                                        <p:tgtEl>
                                          <p:spTgt spid="686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txBox="1">
            <a:spLocks/>
          </p:cNvSpPr>
          <p:nvPr/>
        </p:nvSpPr>
        <p:spPr bwMode="auto">
          <a:xfrm>
            <a:off x="0" y="6350"/>
            <a:ext cx="9144000" cy="8318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dirty="0">
                <a:solidFill>
                  <a:srgbClr val="FFFF00"/>
                </a:solidFill>
                <a:latin typeface="Times New Roman" pitchFamily="18" charset="0"/>
                <a:cs typeface="Times New Roman" pitchFamily="18" charset="0"/>
              </a:rPr>
              <a:t>2. </a:t>
            </a:r>
            <a:r>
              <a:rPr lang="en-US" sz="2400" b="1" dirty="0" smtClean="0">
                <a:solidFill>
                  <a:srgbClr val="FFFF00"/>
                </a:solidFill>
                <a:latin typeface="Times New Roman" pitchFamily="18" charset="0"/>
                <a:cs typeface="Times New Roman" pitchFamily="18" charset="0"/>
              </a:rPr>
              <a:t> </a:t>
            </a:r>
            <a:r>
              <a:rPr lang="en-US" sz="2400" b="1" dirty="0">
                <a:solidFill>
                  <a:srgbClr val="FFFF00"/>
                </a:solidFill>
                <a:latin typeface="Times New Roman" pitchFamily="18" charset="0"/>
                <a:cs typeface="Times New Roman" pitchFamily="18" charset="0"/>
              </a:rPr>
              <a:t>“</a:t>
            </a:r>
            <a:r>
              <a:rPr lang="en-US" sz="2400" b="1" dirty="0" err="1">
                <a:solidFill>
                  <a:srgbClr val="FFFF00"/>
                </a:solidFill>
                <a:latin typeface="Times New Roman" pitchFamily="18" charset="0"/>
                <a:cs typeface="Times New Roman" pitchFamily="18" charset="0"/>
              </a:rPr>
              <a:t>Khát</a:t>
            </a:r>
            <a:r>
              <a:rPr lang="en-US" sz="2400" b="1" dirty="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vọng</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phát</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triển</a:t>
            </a:r>
            <a:r>
              <a:rPr lang="en-US" sz="2400" b="1" dirty="0" smtClean="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được</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thể</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hiện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như</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thế</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nào</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trong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Nghị</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quyết</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Đại</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hội</a:t>
            </a:r>
            <a:r>
              <a:rPr lang="en-US" sz="2400" b="1" dirty="0">
                <a:solidFill>
                  <a:srgbClr val="FFFF00"/>
                </a:solidFill>
                <a:latin typeface="Times New Roman" pitchFamily="18" charset="0"/>
                <a:cs typeface="Times New Roman" pitchFamily="18" charset="0"/>
              </a:rPr>
              <a:t> XIII </a:t>
            </a:r>
            <a:r>
              <a:rPr lang="en-US" sz="2400" b="1" dirty="0" err="1">
                <a:solidFill>
                  <a:srgbClr val="FFFF00"/>
                </a:solidFill>
                <a:latin typeface="Times New Roman" pitchFamily="18" charset="0"/>
                <a:cs typeface="Times New Roman" pitchFamily="18" charset="0"/>
              </a:rPr>
              <a:t>của</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Đảng</a:t>
            </a:r>
            <a:r>
              <a:rPr lang="en-US" sz="2400" b="1" dirty="0">
                <a:solidFill>
                  <a:srgbClr val="FFFF00"/>
                </a:solidFill>
                <a:latin typeface="Times New Roman" pitchFamily="18" charset="0"/>
                <a:cs typeface="Times New Roman" pitchFamily="18" charset="0"/>
              </a:rPr>
              <a:t> ?</a:t>
            </a:r>
            <a:br>
              <a:rPr lang="en-US" sz="2400" b="1" dirty="0">
                <a:solidFill>
                  <a:srgbClr val="FFFF00"/>
                </a:solidFill>
                <a:latin typeface="Times New Roman" pitchFamily="18" charset="0"/>
                <a:cs typeface="Times New Roman" pitchFamily="18" charset="0"/>
              </a:rPr>
            </a:br>
            <a:endParaRPr lang="en-US" sz="2400" b="1" dirty="0">
              <a:solidFill>
                <a:srgbClr val="FFFF00"/>
              </a:solidFill>
              <a:latin typeface="Times New Roman" pitchFamily="18" charset="0"/>
              <a:cs typeface="Times New Roman" pitchFamily="18" charset="0"/>
            </a:endParaRP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52638"/>
            <a:ext cx="4943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srcRect/>
          <a:stretch>
            <a:fillRect/>
          </a:stretch>
        </p:blipFill>
        <p:spPr bwMode="auto">
          <a:xfrm>
            <a:off x="5045996" y="1828800"/>
            <a:ext cx="4139756" cy="3675345"/>
          </a:xfrm>
          <a:prstGeom prst="rect">
            <a:avLst/>
          </a:prstGeom>
          <a:ln>
            <a:noFill/>
          </a:ln>
          <a:effectLst>
            <a:softEdge rad="112500"/>
          </a:effectLst>
          <a:extLst/>
        </p:spPr>
      </p:pic>
      <p:sp>
        <p:nvSpPr>
          <p:cNvPr id="5" name="Oval Callout 4"/>
          <p:cNvSpPr/>
          <p:nvPr/>
        </p:nvSpPr>
        <p:spPr>
          <a:xfrm>
            <a:off x="914400" y="914400"/>
            <a:ext cx="7621347" cy="4495800"/>
          </a:xfrm>
          <a:prstGeom prst="wedgeEllipse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smtClean="0">
                <a:solidFill>
                  <a:srgbClr val="FFC000"/>
                </a:solidFill>
                <a:latin typeface="Times New Roman" pitchFamily="18" charset="0"/>
                <a:cs typeface="Times New Roman" pitchFamily="18" charset="0"/>
              </a:rPr>
              <a:t>“KHÁT VỌNG PHÁT TRIỂN”</a:t>
            </a:r>
          </a:p>
          <a:p>
            <a:pPr algn="ctr">
              <a:defRPr/>
            </a:pPr>
            <a:r>
              <a:rPr lang="en-US" sz="3200" dirty="0" smtClean="0">
                <a:solidFill>
                  <a:srgbClr val="FFC000"/>
                </a:solidFill>
                <a:latin typeface="Times New Roman" pitchFamily="18" charset="0"/>
                <a:cs typeface="Times New Roman" pitchFamily="18" charset="0"/>
              </a:rPr>
              <a:t> </a:t>
            </a:r>
            <a:r>
              <a:rPr lang="en-US" sz="3200" dirty="0" err="1" smtClean="0">
                <a:solidFill>
                  <a:srgbClr val="FFC000"/>
                </a:solidFill>
                <a:latin typeface="Times New Roman" pitchFamily="18" charset="0"/>
                <a:cs typeface="Times New Roman" pitchFamily="18" charset="0"/>
              </a:rPr>
              <a:t>là</a:t>
            </a:r>
            <a:r>
              <a:rPr lang="en-US" sz="3200" dirty="0" smtClean="0">
                <a:solidFill>
                  <a:srgbClr val="FFC000"/>
                </a:solidFill>
                <a:latin typeface="Times New Roman" pitchFamily="18" charset="0"/>
                <a:cs typeface="Times New Roman" pitchFamily="18" charset="0"/>
              </a:rPr>
              <a:t> “</a:t>
            </a:r>
            <a:r>
              <a:rPr lang="en-US" sz="3200" dirty="0" err="1" smtClean="0">
                <a:solidFill>
                  <a:srgbClr val="FFC000"/>
                </a:solidFill>
                <a:latin typeface="Times New Roman" pitchFamily="18" charset="0"/>
                <a:cs typeface="Times New Roman" pitchFamily="18" charset="0"/>
              </a:rPr>
              <a:t>từ</a:t>
            </a:r>
            <a:r>
              <a:rPr lang="en-US" sz="3200" dirty="0" smtClean="0">
                <a:solidFill>
                  <a:srgbClr val="FFC000"/>
                </a:solidFill>
                <a:latin typeface="Times New Roman" pitchFamily="18" charset="0"/>
                <a:cs typeface="Times New Roman" pitchFamily="18" charset="0"/>
              </a:rPr>
              <a:t> </a:t>
            </a:r>
            <a:r>
              <a:rPr lang="en-US" sz="3200" dirty="0" err="1" smtClean="0">
                <a:solidFill>
                  <a:srgbClr val="FFC000"/>
                </a:solidFill>
                <a:latin typeface="Times New Roman" pitchFamily="18" charset="0"/>
                <a:cs typeface="Times New Roman" pitchFamily="18" charset="0"/>
              </a:rPr>
              <a:t>khóa</a:t>
            </a:r>
            <a:r>
              <a:rPr lang="en-US" sz="3200" dirty="0" smtClean="0">
                <a:solidFill>
                  <a:srgbClr val="FFC000"/>
                </a:solidFill>
                <a:latin typeface="Times New Roman" pitchFamily="18" charset="0"/>
                <a:cs typeface="Times New Roman" pitchFamily="18" charset="0"/>
              </a:rPr>
              <a:t>” </a:t>
            </a:r>
            <a:r>
              <a:rPr lang="en-US" sz="3200" dirty="0" err="1" smtClean="0">
                <a:solidFill>
                  <a:srgbClr val="FFC000"/>
                </a:solidFill>
                <a:latin typeface="Times New Roman" pitchFamily="18" charset="0"/>
                <a:cs typeface="Times New Roman" pitchFamily="18" charset="0"/>
              </a:rPr>
              <a:t>được</a:t>
            </a:r>
            <a:r>
              <a:rPr lang="en-US" sz="3200" dirty="0" smtClean="0">
                <a:solidFill>
                  <a:srgbClr val="FFC000"/>
                </a:solidFill>
                <a:latin typeface="Times New Roman" pitchFamily="18" charset="0"/>
                <a:cs typeface="Times New Roman" pitchFamily="18" charset="0"/>
              </a:rPr>
              <a:t> </a:t>
            </a:r>
            <a:r>
              <a:rPr lang="en-US" sz="3200" dirty="0" err="1" smtClean="0">
                <a:solidFill>
                  <a:srgbClr val="FFC000"/>
                </a:solidFill>
                <a:latin typeface="Times New Roman" pitchFamily="18" charset="0"/>
                <a:cs typeface="Times New Roman" pitchFamily="18" charset="0"/>
              </a:rPr>
              <a:t>đề</a:t>
            </a:r>
            <a:r>
              <a:rPr lang="en-US" sz="3200" dirty="0" smtClean="0">
                <a:solidFill>
                  <a:srgbClr val="FFC000"/>
                </a:solidFill>
                <a:latin typeface="Times New Roman" pitchFamily="18" charset="0"/>
                <a:cs typeface="Times New Roman" pitchFamily="18" charset="0"/>
              </a:rPr>
              <a:t> </a:t>
            </a:r>
            <a:r>
              <a:rPr lang="en-US" sz="3200" dirty="0" err="1" smtClean="0">
                <a:solidFill>
                  <a:srgbClr val="FFC000"/>
                </a:solidFill>
                <a:latin typeface="Times New Roman" pitchFamily="18" charset="0"/>
                <a:cs typeface="Times New Roman" pitchFamily="18" charset="0"/>
              </a:rPr>
              <a:t>cập</a:t>
            </a:r>
            <a:r>
              <a:rPr lang="en-US" sz="3200" dirty="0" smtClean="0">
                <a:solidFill>
                  <a:srgbClr val="FFC000"/>
                </a:solidFill>
                <a:latin typeface="Times New Roman" pitchFamily="18" charset="0"/>
                <a:cs typeface="Times New Roman" pitchFamily="18" charset="0"/>
              </a:rPr>
              <a:t> </a:t>
            </a:r>
            <a:r>
              <a:rPr lang="en-US" sz="3200" dirty="0" err="1" smtClean="0">
                <a:solidFill>
                  <a:srgbClr val="FFC000"/>
                </a:solidFill>
                <a:latin typeface="Times New Roman" pitchFamily="18" charset="0"/>
                <a:cs typeface="Times New Roman" pitchFamily="18" charset="0"/>
              </a:rPr>
              <a:t>nhiều</a:t>
            </a:r>
            <a:r>
              <a:rPr lang="en-US" sz="3200" dirty="0" smtClean="0">
                <a:solidFill>
                  <a:srgbClr val="FFC000"/>
                </a:solidFill>
                <a:latin typeface="Times New Roman" pitchFamily="18" charset="0"/>
                <a:cs typeface="Times New Roman" pitchFamily="18" charset="0"/>
              </a:rPr>
              <a:t> </a:t>
            </a:r>
            <a:r>
              <a:rPr lang="en-US" sz="3200" dirty="0" err="1" smtClean="0">
                <a:solidFill>
                  <a:srgbClr val="FFC000"/>
                </a:solidFill>
                <a:latin typeface="Times New Roman" pitchFamily="18" charset="0"/>
                <a:cs typeface="Times New Roman" pitchFamily="18" charset="0"/>
              </a:rPr>
              <a:t>lần</a:t>
            </a:r>
            <a:r>
              <a:rPr lang="en-US" sz="3200" dirty="0" smtClean="0">
                <a:solidFill>
                  <a:srgbClr val="FFC000"/>
                </a:solidFill>
                <a:latin typeface="Times New Roman" pitchFamily="18" charset="0"/>
                <a:cs typeface="Times New Roman" pitchFamily="18" charset="0"/>
              </a:rPr>
              <a:t> </a:t>
            </a:r>
            <a:r>
              <a:rPr lang="en-US" sz="3200" dirty="0" err="1" smtClean="0">
                <a:solidFill>
                  <a:srgbClr val="FFC000"/>
                </a:solidFill>
                <a:latin typeface="Times New Roman" pitchFamily="18" charset="0"/>
                <a:cs typeface="Times New Roman" pitchFamily="18" charset="0"/>
              </a:rPr>
              <a:t>trong</a:t>
            </a:r>
            <a:r>
              <a:rPr lang="en-US" sz="3200" dirty="0" smtClean="0">
                <a:solidFill>
                  <a:srgbClr val="FFC000"/>
                </a:solidFill>
                <a:latin typeface="Times New Roman" pitchFamily="18" charset="0"/>
                <a:cs typeface="Times New Roman" pitchFamily="18" charset="0"/>
              </a:rPr>
              <a:t> </a:t>
            </a:r>
            <a:r>
              <a:rPr lang="en-US" sz="3200" dirty="0" err="1" smtClean="0">
                <a:solidFill>
                  <a:srgbClr val="FFC000"/>
                </a:solidFill>
                <a:latin typeface="Times New Roman" pitchFamily="18" charset="0"/>
                <a:cs typeface="Times New Roman" pitchFamily="18" charset="0"/>
              </a:rPr>
              <a:t>văn</a:t>
            </a:r>
            <a:r>
              <a:rPr lang="en-US" sz="3200" dirty="0" smtClean="0">
                <a:solidFill>
                  <a:srgbClr val="FFC000"/>
                </a:solidFill>
                <a:latin typeface="Times New Roman" pitchFamily="18" charset="0"/>
                <a:cs typeface="Times New Roman" pitchFamily="18" charset="0"/>
              </a:rPr>
              <a:t> </a:t>
            </a:r>
            <a:r>
              <a:rPr lang="en-US" sz="3200" dirty="0" err="1" smtClean="0">
                <a:solidFill>
                  <a:srgbClr val="FFC000"/>
                </a:solidFill>
                <a:latin typeface="Times New Roman" pitchFamily="18" charset="0"/>
                <a:cs typeface="Times New Roman" pitchFamily="18" charset="0"/>
              </a:rPr>
              <a:t>kiện</a:t>
            </a:r>
            <a:r>
              <a:rPr lang="en-US" sz="3200" dirty="0" smtClean="0">
                <a:solidFill>
                  <a:srgbClr val="FFC000"/>
                </a:solidFill>
                <a:latin typeface="Times New Roman" pitchFamily="18" charset="0"/>
                <a:cs typeface="Times New Roman" pitchFamily="18" charset="0"/>
              </a:rPr>
              <a:t> </a:t>
            </a:r>
            <a:r>
              <a:rPr lang="en-US" sz="3200" dirty="0" err="1" smtClean="0">
                <a:solidFill>
                  <a:srgbClr val="FFC000"/>
                </a:solidFill>
                <a:latin typeface="Times New Roman" pitchFamily="18" charset="0"/>
                <a:cs typeface="Times New Roman" pitchFamily="18" charset="0"/>
              </a:rPr>
              <a:t>Đại</a:t>
            </a:r>
            <a:r>
              <a:rPr lang="en-US" sz="3200" dirty="0" smtClean="0">
                <a:solidFill>
                  <a:srgbClr val="FFC000"/>
                </a:solidFill>
                <a:latin typeface="Times New Roman" pitchFamily="18" charset="0"/>
                <a:cs typeface="Times New Roman" pitchFamily="18" charset="0"/>
              </a:rPr>
              <a:t> </a:t>
            </a:r>
            <a:r>
              <a:rPr lang="en-US" sz="3200" dirty="0" err="1" smtClean="0">
                <a:solidFill>
                  <a:srgbClr val="FFC000"/>
                </a:solidFill>
                <a:latin typeface="Times New Roman" pitchFamily="18" charset="0"/>
                <a:cs typeface="Times New Roman" pitchFamily="18" charset="0"/>
              </a:rPr>
              <a:t>hội</a:t>
            </a:r>
            <a:r>
              <a:rPr lang="en-US" sz="3200" dirty="0" smtClean="0">
                <a:solidFill>
                  <a:srgbClr val="FFC000"/>
                </a:solidFill>
                <a:latin typeface="Times New Roman" pitchFamily="18" charset="0"/>
                <a:cs typeface="Times New Roman" pitchFamily="18" charset="0"/>
              </a:rPr>
              <a:t> XIII </a:t>
            </a:r>
            <a:r>
              <a:rPr lang="en-US" sz="3200" dirty="0" err="1" smtClean="0">
                <a:solidFill>
                  <a:srgbClr val="FFC000"/>
                </a:solidFill>
                <a:latin typeface="Times New Roman" pitchFamily="18" charset="0"/>
                <a:cs typeface="Times New Roman" pitchFamily="18" charset="0"/>
              </a:rPr>
              <a:t>của</a:t>
            </a:r>
            <a:r>
              <a:rPr lang="en-US" sz="3200" dirty="0" smtClean="0">
                <a:solidFill>
                  <a:srgbClr val="FFC000"/>
                </a:solidFill>
                <a:latin typeface="Times New Roman" pitchFamily="18" charset="0"/>
                <a:cs typeface="Times New Roman" pitchFamily="18" charset="0"/>
              </a:rPr>
              <a:t> </a:t>
            </a:r>
            <a:r>
              <a:rPr lang="en-US" sz="3200" dirty="0" err="1" smtClean="0">
                <a:solidFill>
                  <a:srgbClr val="FFC000"/>
                </a:solidFill>
                <a:latin typeface="Times New Roman" pitchFamily="18" charset="0"/>
                <a:cs typeface="Times New Roman" pitchFamily="18" charset="0"/>
              </a:rPr>
              <a:t>Đảng</a:t>
            </a:r>
            <a:endParaRPr lang="en-US" sz="3200" dirty="0">
              <a:solidFill>
                <a:srgbClr val="FFC000"/>
              </a:solidFill>
              <a:latin typeface="Times New Roman" pitchFamily="18" charset="0"/>
              <a:cs typeface="Times New Roman"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5"/>
                                        </p:tgtEl>
                                        <p:attrNameLst>
                                          <p:attrName>ppt_x</p:attrName>
                                        </p:attrNameLst>
                                      </p:cBhvr>
                                      <p:tavLst>
                                        <p:tav tm="0">
                                          <p:val>
                                            <p:strVal val="ppt_x"/>
                                          </p:val>
                                        </p:tav>
                                        <p:tav tm="100000">
                                          <p:val>
                                            <p:strVal val="ppt_x"/>
                                          </p:val>
                                        </p:tav>
                                      </p:tavLst>
                                    </p:anim>
                                    <p:anim calcmode="lin" valueType="num">
                                      <p:cBhvr additive="base">
                                        <p:cTn id="18" dur="500"/>
                                        <p:tgtEl>
                                          <p:spTgt spid="5"/>
                                        </p:tgtEl>
                                        <p:attrNameLst>
                                          <p:attrName>ppt_y</p:attrName>
                                        </p:attrNameLst>
                                      </p:cBhvr>
                                      <p:tavLst>
                                        <p:tav tm="0">
                                          <p:val>
                                            <p:strVal val="ppt_y"/>
                                          </p:val>
                                        </p:tav>
                                        <p:tav tm="100000">
                                          <p:val>
                                            <p:strVal val="1+ppt_h/2"/>
                                          </p:val>
                                        </p:tav>
                                      </p:tavLst>
                                    </p:anim>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411"/>
                                        </p:tgtEl>
                                        <p:attrNameLst>
                                          <p:attrName>style.visibility</p:attrName>
                                        </p:attrNameLst>
                                      </p:cBhvr>
                                      <p:to>
                                        <p:strVal val="visible"/>
                                      </p:to>
                                    </p:set>
                                    <p:anim calcmode="lin" valueType="num">
                                      <p:cBhvr additive="base">
                                        <p:cTn id="24" dur="500" fill="hold"/>
                                        <p:tgtEl>
                                          <p:spTgt spid="17411"/>
                                        </p:tgtEl>
                                        <p:attrNameLst>
                                          <p:attrName>ppt_x</p:attrName>
                                        </p:attrNameLst>
                                      </p:cBhvr>
                                      <p:tavLst>
                                        <p:tav tm="0">
                                          <p:val>
                                            <p:strVal val="#ppt_x"/>
                                          </p:val>
                                        </p:tav>
                                        <p:tav tm="100000">
                                          <p:val>
                                            <p:strVal val="#ppt_x"/>
                                          </p:val>
                                        </p:tav>
                                      </p:tavLst>
                                    </p:anim>
                                    <p:anim calcmode="lin" valueType="num">
                                      <p:cBhvr additive="base">
                                        <p:cTn id="25" dur="500" fill="hold"/>
                                        <p:tgtEl>
                                          <p:spTgt spid="174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srcRect/>
          <a:stretch>
            <a:fillRect/>
          </a:stretch>
        </p:blipFill>
        <p:spPr bwMode="auto">
          <a:xfrm>
            <a:off x="-35169" y="0"/>
            <a:ext cx="3352800" cy="671513"/>
          </a:xfrm>
          <a:prstGeom prst="rect">
            <a:avLst/>
          </a:prstGeom>
          <a:noFill/>
          <a:ln>
            <a:noFill/>
          </a:ln>
          <a:effectLst>
            <a:prstShdw prst="shdw17" dist="17961" dir="2700000">
              <a:schemeClr val="accent1">
                <a:gamma/>
                <a:shade val="60000"/>
                <a:invGamma/>
              </a:schemeClr>
            </a:prstShdw>
          </a:effectLst>
          <a:extLst/>
        </p:spPr>
      </p:pic>
      <p:pic>
        <p:nvPicPr>
          <p:cNvPr id="4" name="Picture 3"/>
          <p:cNvPicPr>
            <a:picLocks noChangeAspect="1" noChangeArrowheads="1"/>
          </p:cNvPicPr>
          <p:nvPr/>
        </p:nvPicPr>
        <p:blipFill>
          <a:blip r:embed="rId3"/>
          <a:srcRect/>
          <a:stretch>
            <a:fillRect/>
          </a:stretch>
        </p:blipFill>
        <p:spPr bwMode="auto">
          <a:xfrm>
            <a:off x="76200" y="1447800"/>
            <a:ext cx="3352800" cy="720725"/>
          </a:xfrm>
          <a:prstGeom prst="rect">
            <a:avLst/>
          </a:prstGeom>
          <a:noFill/>
          <a:ln>
            <a:noFill/>
          </a:ln>
          <a:effectLst>
            <a:prstShdw prst="shdw17" dist="17961" dir="2700000">
              <a:schemeClr val="accent1">
                <a:gamma/>
                <a:shade val="60000"/>
                <a:invGamma/>
              </a:schemeClr>
            </a:prstShdw>
          </a:effectLst>
          <a:extLst/>
        </p:spPr>
      </p:pic>
      <p:pic>
        <p:nvPicPr>
          <p:cNvPr id="70660" name="Picture 4"/>
          <p:cNvPicPr>
            <a:picLocks noChangeAspect="1" noChangeArrowheads="1"/>
          </p:cNvPicPr>
          <p:nvPr/>
        </p:nvPicPr>
        <p:blipFill>
          <a:blip r:embed="rId4"/>
          <a:srcRect/>
          <a:stretch>
            <a:fillRect/>
          </a:stretch>
        </p:blipFill>
        <p:spPr bwMode="auto">
          <a:xfrm>
            <a:off x="9211" y="2895600"/>
            <a:ext cx="3419789" cy="685800"/>
          </a:xfrm>
          <a:prstGeom prst="rect">
            <a:avLst/>
          </a:prstGeom>
          <a:noFill/>
          <a:ln>
            <a:noFill/>
          </a:ln>
          <a:effectLst>
            <a:prstShdw prst="shdw17" dist="17961" dir="2700000">
              <a:schemeClr val="accent1">
                <a:gamma/>
                <a:shade val="60000"/>
                <a:invGamma/>
              </a:schemeClr>
            </a:prstShdw>
          </a:effectLst>
          <a:extLst/>
        </p:spPr>
      </p:pic>
      <p:pic>
        <p:nvPicPr>
          <p:cNvPr id="70661" name="Picture 5"/>
          <p:cNvPicPr>
            <a:picLocks noChangeAspect="1" noChangeArrowheads="1"/>
          </p:cNvPicPr>
          <p:nvPr/>
        </p:nvPicPr>
        <p:blipFill>
          <a:blip r:embed="rId5"/>
          <a:srcRect/>
          <a:stretch>
            <a:fillRect/>
          </a:stretch>
        </p:blipFill>
        <p:spPr bwMode="auto">
          <a:xfrm>
            <a:off x="0" y="4341813"/>
            <a:ext cx="3429000" cy="611187"/>
          </a:xfrm>
          <a:prstGeom prst="rect">
            <a:avLst/>
          </a:prstGeom>
          <a:noFill/>
          <a:ln>
            <a:noFill/>
          </a:ln>
          <a:effectLst>
            <a:prstShdw prst="shdw17" dist="17961" dir="2700000">
              <a:schemeClr val="accent1">
                <a:gamma/>
                <a:shade val="60000"/>
                <a:invGamma/>
              </a:schemeClr>
            </a:prstShdw>
          </a:effectLst>
          <a:extLst/>
        </p:spPr>
      </p:pic>
      <p:pic>
        <p:nvPicPr>
          <p:cNvPr id="70662" name="Picture 6"/>
          <p:cNvPicPr>
            <a:picLocks noChangeAspect="1" noChangeArrowheads="1"/>
          </p:cNvPicPr>
          <p:nvPr/>
        </p:nvPicPr>
        <p:blipFill>
          <a:blip r:embed="rId6"/>
          <a:srcRect/>
          <a:stretch>
            <a:fillRect/>
          </a:stretch>
        </p:blipFill>
        <p:spPr bwMode="auto">
          <a:xfrm>
            <a:off x="9211" y="5800725"/>
            <a:ext cx="3457889" cy="676275"/>
          </a:xfrm>
          <a:prstGeom prst="rect">
            <a:avLst/>
          </a:prstGeom>
          <a:noFill/>
          <a:ln>
            <a:noFill/>
          </a:ln>
          <a:effectLst>
            <a:prstShdw prst="shdw17" dist="17961" dir="2700000">
              <a:schemeClr val="accent1">
                <a:gamma/>
                <a:shade val="60000"/>
                <a:invGamma/>
              </a:schemeClr>
            </a:prstShdw>
          </a:effectLst>
          <a:extLst/>
        </p:spPr>
      </p:pic>
      <p:grpSp>
        <p:nvGrpSpPr>
          <p:cNvPr id="24" name="Group 12"/>
          <p:cNvGrpSpPr>
            <a:grpSpLocks/>
          </p:cNvGrpSpPr>
          <p:nvPr/>
        </p:nvGrpSpPr>
        <p:grpSpPr bwMode="auto">
          <a:xfrm>
            <a:off x="3963748" y="1066800"/>
            <a:ext cx="4572000" cy="3810000"/>
            <a:chOff x="1920" y="1776"/>
            <a:chExt cx="1130" cy="1104"/>
          </a:xfrm>
        </p:grpSpPr>
        <p:sp>
          <p:nvSpPr>
            <p:cNvPr id="25" name="Oval 13"/>
            <p:cNvSpPr>
              <a:spLocks noChangeArrowheads="1"/>
            </p:cNvSpPr>
            <p:nvPr/>
          </p:nvSpPr>
          <p:spPr bwMode="gray">
            <a:xfrm>
              <a:off x="1920" y="1776"/>
              <a:ext cx="1130" cy="1104"/>
            </a:xfrm>
            <a:prstGeom prst="ellipse">
              <a:avLst/>
            </a:prstGeom>
            <a:solidFill>
              <a:srgbClr val="FFC000"/>
            </a:solidFill>
            <a:ln w="25400">
              <a:solidFill>
                <a:schemeClr val="bg1"/>
              </a:solidFill>
              <a:round/>
              <a:headEnd/>
              <a:tailEnd/>
            </a:ln>
          </p:spPr>
          <p:txBody>
            <a:bodyPr wrap="none" anchor="ctr"/>
            <a:lstStyle/>
            <a:p>
              <a:endParaRPr lang="en-US"/>
            </a:p>
          </p:txBody>
        </p:sp>
        <p:sp>
          <p:nvSpPr>
            <p:cNvPr id="27" name="Text Box 15"/>
            <p:cNvSpPr txBox="1">
              <a:spLocks noChangeArrowheads="1"/>
            </p:cNvSpPr>
            <p:nvPr/>
          </p:nvSpPr>
          <p:spPr bwMode="gray">
            <a:xfrm>
              <a:off x="1939" y="2029"/>
              <a:ext cx="1036"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dirty="0" err="1" smtClean="0">
                  <a:solidFill>
                    <a:srgbClr val="C00000"/>
                  </a:solidFill>
                  <a:latin typeface="Times New Roman" pitchFamily="18" charset="0"/>
                  <a:cs typeface="Times New Roman" pitchFamily="18" charset="0"/>
                </a:rPr>
                <a:t>Xuyên</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suốt</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từ</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đầu</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đến</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cuối</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đều</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toát</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lên</a:t>
              </a:r>
              <a:r>
                <a:rPr lang="en-US" sz="2400" b="1" dirty="0" smtClean="0">
                  <a:solidFill>
                    <a:srgbClr val="C00000"/>
                  </a:solidFill>
                  <a:latin typeface="Times New Roman" pitchFamily="18" charset="0"/>
                  <a:cs typeface="Times New Roman" pitchFamily="18" charset="0"/>
                </a:rPr>
                <a:t> 1 </a:t>
              </a:r>
              <a:r>
                <a:rPr lang="en-US" sz="2400" b="1" dirty="0" err="1" smtClean="0">
                  <a:solidFill>
                    <a:srgbClr val="C00000"/>
                  </a:solidFill>
                  <a:latin typeface="Times New Roman" pitchFamily="18" charset="0"/>
                  <a:cs typeface="Times New Roman" pitchFamily="18" charset="0"/>
                </a:rPr>
                <a:t>tinh</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thần</a:t>
              </a:r>
              <a:endParaRPr lang="en-US" sz="2400" b="1" dirty="0" smtClean="0">
                <a:solidFill>
                  <a:srgbClr val="C00000"/>
                </a:solidFill>
                <a:latin typeface="Times New Roman" pitchFamily="18" charset="0"/>
                <a:cs typeface="Times New Roman" pitchFamily="18" charset="0"/>
              </a:endParaRPr>
            </a:p>
            <a:p>
              <a:pPr algn="ctr"/>
              <a:r>
                <a:rPr lang="en-US" sz="2400" b="1" dirty="0" smtClean="0">
                  <a:solidFill>
                    <a:srgbClr val="0000FF"/>
                  </a:solidFill>
                  <a:latin typeface="Times New Roman" pitchFamily="18" charset="0"/>
                  <a:cs typeface="Times New Roman" pitchFamily="18" charset="0"/>
                </a:rPr>
                <a:t>KHƠI DẬY</a:t>
              </a:r>
            </a:p>
            <a:p>
              <a:pPr algn="ctr"/>
              <a:r>
                <a:rPr lang="en-US" sz="2400" b="1" dirty="0" err="1">
                  <a:solidFill>
                    <a:srgbClr val="0000FF"/>
                  </a:solidFill>
                  <a:latin typeface="Times New Roman" pitchFamily="18" charset="0"/>
                  <a:cs typeface="Times New Roman" pitchFamily="18" charset="0"/>
                </a:rPr>
                <a:t>K</a:t>
              </a:r>
              <a:r>
                <a:rPr lang="en-US" sz="2400" b="1" dirty="0" err="1" smtClean="0">
                  <a:solidFill>
                    <a:srgbClr val="0000FF"/>
                  </a:solidFill>
                  <a:latin typeface="Times New Roman" pitchFamily="18" charset="0"/>
                  <a:cs typeface="Times New Roman" pitchFamily="18" charset="0"/>
                </a:rPr>
                <a:t>hát</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vọng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phát</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triển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đất</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nước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phồn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vinh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hạnh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phúc</a:t>
              </a:r>
              <a:r>
                <a:rPr lang="en-US" sz="2400" b="1" dirty="0" smtClean="0">
                  <a:solidFill>
                    <a:srgbClr val="0000FF"/>
                  </a:solidFill>
                  <a:latin typeface="Times New Roman" pitchFamily="18" charset="0"/>
                  <a:cs typeface="Times New Roman" pitchFamily="18" charset="0"/>
                </a:rPr>
                <a:t>!</a:t>
              </a:r>
              <a:endParaRPr lang="en-US" sz="2400" b="1" dirty="0">
                <a:solidFill>
                  <a:srgbClr val="0000FF"/>
                </a:solidFill>
                <a:latin typeface="Times New Roman" pitchFamily="18" charset="0"/>
                <a:cs typeface="Times New Roman" pitchFamily="18" charset="0"/>
              </a:endParaRPr>
            </a:p>
          </p:txBody>
        </p:sp>
      </p:gr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barn(inVertical)">
                                      <p:cBhvr>
                                        <p:cTn id="7" dur="500"/>
                                        <p:tgtEl>
                                          <p:spTgt spid="7065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0660"/>
                                        </p:tgtEl>
                                        <p:attrNameLst>
                                          <p:attrName>style.visibility</p:attrName>
                                        </p:attrNameLst>
                                      </p:cBhvr>
                                      <p:to>
                                        <p:strVal val="visible"/>
                                      </p:to>
                                    </p:set>
                                    <p:animEffect transition="in" filter="barn(inVertical)">
                                      <p:cBhvr>
                                        <p:cTn id="13" dur="500"/>
                                        <p:tgtEl>
                                          <p:spTgt spid="70660"/>
                                        </p:tgtEl>
                                      </p:cBhvr>
                                    </p:animEffect>
                                  </p:childTnLst>
                                </p:cTn>
                              </p:par>
                              <p:par>
                                <p:cTn id="14" presetID="16" presetClass="entr" presetSubtype="21" fill="hold" nodeType="withEffect">
                                  <p:stCondLst>
                                    <p:cond delay="0"/>
                                  </p:stCondLst>
                                  <p:childTnLst>
                                    <p:set>
                                      <p:cBhvr>
                                        <p:cTn id="15" dur="1" fill="hold">
                                          <p:stCondLst>
                                            <p:cond delay="0"/>
                                          </p:stCondLst>
                                        </p:cTn>
                                        <p:tgtEl>
                                          <p:spTgt spid="70661"/>
                                        </p:tgtEl>
                                        <p:attrNameLst>
                                          <p:attrName>style.visibility</p:attrName>
                                        </p:attrNameLst>
                                      </p:cBhvr>
                                      <p:to>
                                        <p:strVal val="visible"/>
                                      </p:to>
                                    </p:set>
                                    <p:animEffect transition="in" filter="barn(inVertical)">
                                      <p:cBhvr>
                                        <p:cTn id="16" dur="500"/>
                                        <p:tgtEl>
                                          <p:spTgt spid="70661"/>
                                        </p:tgtEl>
                                      </p:cBhvr>
                                    </p:animEffect>
                                  </p:childTnLst>
                                </p:cTn>
                              </p:par>
                              <p:par>
                                <p:cTn id="17" presetID="16" presetClass="entr" presetSubtype="21" fill="hold" nodeType="withEffect">
                                  <p:stCondLst>
                                    <p:cond delay="0"/>
                                  </p:stCondLst>
                                  <p:childTnLst>
                                    <p:set>
                                      <p:cBhvr>
                                        <p:cTn id="18" dur="1" fill="hold">
                                          <p:stCondLst>
                                            <p:cond delay="0"/>
                                          </p:stCondLst>
                                        </p:cTn>
                                        <p:tgtEl>
                                          <p:spTgt spid="70662"/>
                                        </p:tgtEl>
                                        <p:attrNameLst>
                                          <p:attrName>style.visibility</p:attrName>
                                        </p:attrNameLst>
                                      </p:cBhvr>
                                      <p:to>
                                        <p:strVal val="visible"/>
                                      </p:to>
                                    </p:set>
                                    <p:animEffect transition="in" filter="barn(inVertical)">
                                      <p:cBhvr>
                                        <p:cTn id="19" dur="500"/>
                                        <p:tgtEl>
                                          <p:spTgt spid="7066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231900" y="163513"/>
            <a:ext cx="6615113" cy="954087"/>
          </a:xfrm>
          <a:prstGeom prst="rect">
            <a:avLst/>
          </a:prstGeom>
        </p:spPr>
        <p:txBody>
          <a:bodyPr>
            <a:spAutoFit/>
          </a:bodyPr>
          <a:lstStyle/>
          <a:p>
            <a:pPr algn="ctr" fontAlgn="auto">
              <a:spcBef>
                <a:spcPts val="0"/>
              </a:spcBef>
              <a:spcAft>
                <a:spcPts val="0"/>
              </a:spcAft>
              <a:defRPr/>
            </a:pPr>
            <a:r>
              <a:rPr lang="en-US" sz="2800" b="1" kern="0" dirty="0">
                <a:solidFill>
                  <a:sysClr val="window" lastClr="FFFFFF"/>
                </a:solidFill>
              </a:rPr>
              <a:t>II. KHÁT VỌNG PHÁT TRIỂN ĐẤT NƯỚC PHỒN VINH, HẠNH PHÚC</a:t>
            </a:r>
            <a:endParaRPr lang="vi-VN" sz="2800" b="1" kern="0" dirty="0">
              <a:solidFill>
                <a:sysClr val="window" lastClr="FFFFFF"/>
              </a:solidFill>
            </a:endParaRPr>
          </a:p>
        </p:txBody>
      </p:sp>
      <p:pic>
        <p:nvPicPr>
          <p:cNvPr id="15" name="Picture 14"/>
          <p:cNvPicPr>
            <a:picLocks noChangeAspect="1"/>
          </p:cNvPicPr>
          <p:nvPr/>
        </p:nvPicPr>
        <p:blipFill rotWithShape="1">
          <a:blip r:embed="rId2">
            <a:extLst/>
          </a:blip>
          <a:srcRect l="11978" t="77475" b="2444"/>
          <a:stretch/>
        </p:blipFill>
        <p:spPr>
          <a:xfrm>
            <a:off x="5334" y="6155132"/>
            <a:ext cx="9138666" cy="390826"/>
          </a:xfrm>
          <a:prstGeom prst="rect">
            <a:avLst/>
          </a:prstGeom>
          <a:effectLst>
            <a:reflection blurRad="6350" stA="50000" endA="300" endPos="55500" dist="101600" dir="5400000" sy="-100000" algn="bl" rotWithShape="0"/>
          </a:effectLst>
        </p:spPr>
      </p:pic>
      <p:pic>
        <p:nvPicPr>
          <p:cNvPr id="19460" name="Picture 2" descr="Co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4" y="42863"/>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4"/>
          <p:cNvSpPr>
            <a:spLocks noChangeArrowheads="1"/>
          </p:cNvSpPr>
          <p:nvPr/>
        </p:nvSpPr>
        <p:spPr bwMode="auto">
          <a:xfrm>
            <a:off x="1981200" y="163513"/>
            <a:ext cx="693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b="1" dirty="0" smtClean="0">
                <a:solidFill>
                  <a:srgbClr val="FFFF00"/>
                </a:solidFill>
                <a:latin typeface="Times New Roman" pitchFamily="18" charset="0"/>
                <a:cs typeface="Times New Roman" pitchFamily="18" charset="0"/>
              </a:rPr>
              <a:t>II. QUAN ĐIỂM “KHÁT VỌNG PHÁT TRIỂN ĐẤT NƯỚC </a:t>
            </a:r>
          </a:p>
          <a:p>
            <a:pPr algn="ctr"/>
            <a:r>
              <a:rPr lang="en-US" altLang="en-US" b="1" dirty="0" smtClean="0">
                <a:solidFill>
                  <a:srgbClr val="FFFF00"/>
                </a:solidFill>
                <a:latin typeface="Times New Roman" pitchFamily="18" charset="0"/>
                <a:cs typeface="Times New Roman" pitchFamily="18" charset="0"/>
              </a:rPr>
              <a:t>PHỒN VINH, HẠNH PHÚC” TRONG VĂN KIỆN ĐẠI HỘI XIII</a:t>
            </a:r>
            <a:endParaRPr lang="en-US" altLang="en-US" dirty="0">
              <a:solidFill>
                <a:srgbClr val="FFFF00"/>
              </a:solidFill>
              <a:latin typeface="Calibri" pitchFamily="34" charset="0"/>
            </a:endParaRPr>
          </a:p>
        </p:txBody>
      </p:sp>
      <p:pic>
        <p:nvPicPr>
          <p:cNvPr id="20" name="Picture 2" descr="D:\HỘI LHPN\Năm 2021\Thi BCV\Hình ảnh\mục tiêu PTĐN-9e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1219200"/>
            <a:ext cx="9094787"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231900" y="163513"/>
            <a:ext cx="6615113" cy="954087"/>
          </a:xfrm>
          <a:prstGeom prst="rect">
            <a:avLst/>
          </a:prstGeom>
        </p:spPr>
        <p:txBody>
          <a:bodyPr>
            <a:spAutoFit/>
          </a:bodyPr>
          <a:lstStyle/>
          <a:p>
            <a:pPr algn="ctr" fontAlgn="auto">
              <a:spcBef>
                <a:spcPts val="0"/>
              </a:spcBef>
              <a:spcAft>
                <a:spcPts val="0"/>
              </a:spcAft>
              <a:defRPr/>
            </a:pPr>
            <a:r>
              <a:rPr lang="en-US" sz="2800" b="1" kern="0" dirty="0">
                <a:solidFill>
                  <a:sysClr val="window" lastClr="FFFFFF"/>
                </a:solidFill>
              </a:rPr>
              <a:t>II. KHÁT VỌNG PHÁT TRIỂN ĐẤT NƯỚC PHỒN VINH, HẠNH PHÚC</a:t>
            </a:r>
            <a:endParaRPr lang="vi-VN" sz="2800" b="1" kern="0" dirty="0">
              <a:solidFill>
                <a:sysClr val="window" lastClr="FFFFFF"/>
              </a:solidFill>
            </a:endParaRPr>
          </a:p>
        </p:txBody>
      </p:sp>
      <p:pic>
        <p:nvPicPr>
          <p:cNvPr id="15" name="Picture 14"/>
          <p:cNvPicPr>
            <a:picLocks noChangeAspect="1"/>
          </p:cNvPicPr>
          <p:nvPr/>
        </p:nvPicPr>
        <p:blipFill rotWithShape="1">
          <a:blip r:embed="rId2">
            <a:extLst/>
          </a:blip>
          <a:srcRect l="11978" t="77475" b="2444"/>
          <a:stretch/>
        </p:blipFill>
        <p:spPr>
          <a:xfrm>
            <a:off x="5334" y="6155132"/>
            <a:ext cx="9138666" cy="390826"/>
          </a:xfrm>
          <a:prstGeom prst="rect">
            <a:avLst/>
          </a:prstGeom>
          <a:effectLst>
            <a:reflection blurRad="6350" stA="50000" endA="300" endPos="55500" dist="101600" dir="5400000" sy="-100000" algn="bl" rotWithShape="0"/>
          </a:effectLst>
        </p:spPr>
      </p:pic>
      <p:pic>
        <p:nvPicPr>
          <p:cNvPr id="19460" name="Picture 2" descr="Co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42863"/>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4"/>
          <p:cNvSpPr>
            <a:spLocks noChangeArrowheads="1"/>
          </p:cNvSpPr>
          <p:nvPr/>
        </p:nvSpPr>
        <p:spPr bwMode="auto">
          <a:xfrm>
            <a:off x="2438400" y="163513"/>
            <a:ext cx="5014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b="1" dirty="0">
                <a:solidFill>
                  <a:srgbClr val="FFFF00"/>
                </a:solidFill>
                <a:latin typeface="Times New Roman" pitchFamily="18" charset="0"/>
                <a:cs typeface="Times New Roman" pitchFamily="18" charset="0"/>
              </a:rPr>
              <a:t>II. </a:t>
            </a:r>
            <a:r>
              <a:rPr lang="en-US" altLang="en-US" b="1" dirty="0" smtClean="0">
                <a:solidFill>
                  <a:srgbClr val="FFFF00"/>
                </a:solidFill>
                <a:latin typeface="Times New Roman" pitchFamily="18" charset="0"/>
                <a:cs typeface="Times New Roman" pitchFamily="18" charset="0"/>
              </a:rPr>
              <a:t>KHÁT </a:t>
            </a:r>
            <a:r>
              <a:rPr lang="en-US" altLang="en-US" b="1" dirty="0">
                <a:solidFill>
                  <a:srgbClr val="FFFF00"/>
                </a:solidFill>
                <a:latin typeface="Times New Roman" pitchFamily="18" charset="0"/>
                <a:cs typeface="Times New Roman" pitchFamily="18" charset="0"/>
              </a:rPr>
              <a:t>VỌNG PHÁT TRIỂN ĐẤT NƯỚC PHỒN VINH, HẠNH PHÚC</a:t>
            </a:r>
            <a:endParaRPr lang="en-US" altLang="en-US" dirty="0">
              <a:solidFill>
                <a:srgbClr val="FFFF00"/>
              </a:solidFill>
              <a:latin typeface="Calibri" pitchFamily="34" charset="0"/>
            </a:endParaRPr>
          </a:p>
        </p:txBody>
      </p:sp>
      <p:sp>
        <p:nvSpPr>
          <p:cNvPr id="8" name="Rectangle 7"/>
          <p:cNvSpPr/>
          <p:nvPr/>
        </p:nvSpPr>
        <p:spPr>
          <a:xfrm>
            <a:off x="914400" y="1371600"/>
            <a:ext cx="7675418" cy="11957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anose="02020603050405020304" pitchFamily="18" charset="0"/>
                <a:cs typeface="Times New Roman" panose="02020603050405020304" pitchFamily="18" charset="0"/>
              </a:rPr>
              <a:t>TIÊU CHÍ PHÂN </a:t>
            </a:r>
            <a:r>
              <a:rPr lang="en-US" sz="3200" b="1" dirty="0" smtClean="0">
                <a:solidFill>
                  <a:srgbClr val="FFFF00"/>
                </a:solidFill>
                <a:latin typeface="Times New Roman" panose="02020603050405020304" pitchFamily="18" charset="0"/>
                <a:cs typeface="Times New Roman" panose="02020603050405020304" pitchFamily="18" charset="0"/>
              </a:rPr>
              <a:t>LOẠI CỦA NGÂN HÀNG THẾ GIỚI (7/2020)</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10" name="Hình Chữ nhật Góc tròn 3"/>
          <p:cNvSpPr/>
          <p:nvPr/>
        </p:nvSpPr>
        <p:spPr>
          <a:xfrm>
            <a:off x="3936098" y="2567354"/>
            <a:ext cx="5182502" cy="3351607"/>
          </a:xfrm>
          <a:prstGeom prst="roundRect">
            <a:avLst/>
          </a:prstGeom>
          <a:solidFill>
            <a:srgbClr val="99FF99"/>
          </a:solidFill>
        </p:spPr>
        <p:style>
          <a:lnRef idx="2">
            <a:schemeClr val="accent5"/>
          </a:lnRef>
          <a:fillRef idx="1">
            <a:schemeClr val="lt1"/>
          </a:fillRef>
          <a:effectRef idx="0">
            <a:schemeClr val="accent5"/>
          </a:effectRef>
          <a:fontRef idx="minor">
            <a:schemeClr val="dk1"/>
          </a:fontRef>
        </p:style>
        <p:txBody>
          <a:bodyPr rtlCol="0" anchor="ctr"/>
          <a:lstStyle/>
          <a:p>
            <a:r>
              <a:rPr lang="en-US" sz="2400" dirty="0" smtClean="0">
                <a:solidFill>
                  <a:srgbClr val="0000FF"/>
                </a:solidFill>
                <a:latin typeface="+mj-lt"/>
              </a:rPr>
              <a:t>-</a:t>
            </a:r>
            <a:r>
              <a:rPr lang="vi-VN" sz="2400" dirty="0" smtClean="0">
                <a:solidFill>
                  <a:srgbClr val="0000FF"/>
                </a:solidFill>
                <a:latin typeface="+mj-lt"/>
              </a:rPr>
              <a:t>Thu </a:t>
            </a:r>
            <a:r>
              <a:rPr lang="vi-VN" sz="2400" dirty="0">
                <a:solidFill>
                  <a:srgbClr val="0000FF"/>
                </a:solidFill>
                <a:latin typeface="+mj-lt"/>
              </a:rPr>
              <a:t>nhập </a:t>
            </a:r>
            <a:r>
              <a:rPr lang="en-US" sz="2400" dirty="0" err="1" smtClean="0">
                <a:solidFill>
                  <a:srgbClr val="0000FF"/>
                </a:solidFill>
                <a:latin typeface="+mj-lt"/>
              </a:rPr>
              <a:t>trung</a:t>
            </a:r>
            <a:r>
              <a:rPr lang="en-US" sz="2400" dirty="0" smtClean="0">
                <a:solidFill>
                  <a:srgbClr val="0000FF"/>
                </a:solidFill>
                <a:latin typeface="+mj-lt"/>
              </a:rPr>
              <a:t> </a:t>
            </a:r>
            <a:r>
              <a:rPr lang="vi-VN" sz="2400" dirty="0">
                <a:solidFill>
                  <a:srgbClr val="0000FF"/>
                </a:solidFill>
                <a:latin typeface="+mj-lt"/>
              </a:rPr>
              <a:t>bình </a:t>
            </a:r>
            <a:r>
              <a:rPr lang="vi-VN" sz="2400" dirty="0" smtClean="0">
                <a:solidFill>
                  <a:srgbClr val="0000FF"/>
                </a:solidFill>
                <a:latin typeface="+mj-lt"/>
              </a:rPr>
              <a:t>thấp</a:t>
            </a:r>
            <a:r>
              <a:rPr lang="en-US" sz="2400" dirty="0" smtClean="0">
                <a:solidFill>
                  <a:srgbClr val="0000FF"/>
                </a:solidFill>
                <a:latin typeface="+mj-lt"/>
              </a:rPr>
              <a:t>:</a:t>
            </a:r>
            <a:r>
              <a:rPr lang="vi-VN" sz="2400" dirty="0" smtClean="0">
                <a:solidFill>
                  <a:srgbClr val="0000FF"/>
                </a:solidFill>
                <a:latin typeface="+mj-lt"/>
              </a:rPr>
              <a:t> </a:t>
            </a:r>
            <a:r>
              <a:rPr lang="en-US" sz="2400" b="1" dirty="0" smtClean="0">
                <a:solidFill>
                  <a:srgbClr val="0000FF"/>
                </a:solidFill>
                <a:latin typeface="+mj-lt"/>
              </a:rPr>
              <a:t>&lt;</a:t>
            </a:r>
            <a:r>
              <a:rPr lang="vi-VN" sz="2400" b="1" dirty="0" smtClean="0">
                <a:solidFill>
                  <a:srgbClr val="0000FF"/>
                </a:solidFill>
                <a:latin typeface="+mj-lt"/>
              </a:rPr>
              <a:t>4.045</a:t>
            </a:r>
            <a:r>
              <a:rPr lang="en-US" sz="2400" b="1" dirty="0" smtClean="0">
                <a:solidFill>
                  <a:srgbClr val="0000FF"/>
                </a:solidFill>
                <a:latin typeface="+mj-lt"/>
              </a:rPr>
              <a:t> </a:t>
            </a:r>
            <a:r>
              <a:rPr lang="vi-VN" sz="2400" dirty="0" smtClean="0">
                <a:solidFill>
                  <a:srgbClr val="0000FF"/>
                </a:solidFill>
                <a:latin typeface="+mj-lt"/>
              </a:rPr>
              <a:t>USD/người/năm</a:t>
            </a:r>
            <a:endParaRPr lang="en-US" sz="2400" dirty="0" smtClean="0">
              <a:solidFill>
                <a:srgbClr val="0000FF"/>
              </a:solidFill>
              <a:latin typeface="+mj-lt"/>
            </a:endParaRPr>
          </a:p>
          <a:p>
            <a:r>
              <a:rPr lang="en-US" sz="2400" dirty="0" smtClean="0">
                <a:solidFill>
                  <a:srgbClr val="0000FF"/>
                </a:solidFill>
                <a:latin typeface="+mj-lt"/>
              </a:rPr>
              <a:t>-</a:t>
            </a:r>
            <a:r>
              <a:rPr lang="vi-VN" sz="2400" dirty="0" smtClean="0">
                <a:solidFill>
                  <a:srgbClr val="0000FF"/>
                </a:solidFill>
                <a:latin typeface="+mj-lt"/>
              </a:rPr>
              <a:t>Thu </a:t>
            </a:r>
            <a:r>
              <a:rPr lang="vi-VN" sz="2400" dirty="0">
                <a:solidFill>
                  <a:srgbClr val="0000FF"/>
                </a:solidFill>
                <a:latin typeface="+mj-lt"/>
              </a:rPr>
              <a:t>nhập trung </a:t>
            </a:r>
            <a:r>
              <a:rPr lang="vi-VN" sz="2400" dirty="0" smtClean="0">
                <a:solidFill>
                  <a:srgbClr val="0000FF"/>
                </a:solidFill>
                <a:latin typeface="+mj-lt"/>
              </a:rPr>
              <a:t>bình</a:t>
            </a:r>
            <a:r>
              <a:rPr lang="en-US" sz="2400" dirty="0" smtClean="0">
                <a:solidFill>
                  <a:srgbClr val="0000FF"/>
                </a:solidFill>
                <a:latin typeface="+mj-lt"/>
              </a:rPr>
              <a:t>:</a:t>
            </a:r>
            <a:r>
              <a:rPr lang="vi-VN" sz="2400" dirty="0" smtClean="0">
                <a:solidFill>
                  <a:srgbClr val="0000FF"/>
                </a:solidFill>
                <a:latin typeface="+mj-lt"/>
              </a:rPr>
              <a:t> </a:t>
            </a:r>
            <a:r>
              <a:rPr lang="en-US" sz="2400" b="1" dirty="0" smtClean="0">
                <a:solidFill>
                  <a:srgbClr val="0000FF"/>
                </a:solidFill>
                <a:latin typeface="+mj-lt"/>
              </a:rPr>
              <a:t>4</a:t>
            </a:r>
            <a:r>
              <a:rPr lang="vi-VN" sz="2400" b="1" dirty="0" smtClean="0">
                <a:solidFill>
                  <a:srgbClr val="0000FF"/>
                </a:solidFill>
                <a:latin typeface="+mj-lt"/>
              </a:rPr>
              <a:t>.045 </a:t>
            </a:r>
            <a:r>
              <a:rPr lang="vi-VN" sz="2400" b="1" dirty="0">
                <a:solidFill>
                  <a:srgbClr val="0000FF"/>
                </a:solidFill>
                <a:latin typeface="+mj-lt"/>
              </a:rPr>
              <a:t>đến 12.535</a:t>
            </a:r>
            <a:r>
              <a:rPr lang="vi-VN" sz="2400" dirty="0">
                <a:solidFill>
                  <a:srgbClr val="0000FF"/>
                </a:solidFill>
                <a:latin typeface="+mj-lt"/>
              </a:rPr>
              <a:t> </a:t>
            </a:r>
            <a:r>
              <a:rPr lang="vi-VN" sz="2400" dirty="0" smtClean="0">
                <a:solidFill>
                  <a:srgbClr val="0000FF"/>
                </a:solidFill>
                <a:latin typeface="+mj-lt"/>
              </a:rPr>
              <a:t>USD/người/năm</a:t>
            </a:r>
            <a:endParaRPr lang="en-US" sz="2400" dirty="0" smtClean="0">
              <a:solidFill>
                <a:srgbClr val="0000FF"/>
              </a:solidFill>
              <a:latin typeface="+mj-lt"/>
            </a:endParaRPr>
          </a:p>
          <a:p>
            <a:r>
              <a:rPr lang="vi-VN" sz="2400" dirty="0" smtClean="0">
                <a:solidFill>
                  <a:srgbClr val="0000FF"/>
                </a:solidFill>
                <a:latin typeface="+mj-lt"/>
              </a:rPr>
              <a:t>-Thu </a:t>
            </a:r>
            <a:r>
              <a:rPr lang="vi-VN" sz="2400" dirty="0">
                <a:solidFill>
                  <a:srgbClr val="0000FF"/>
                </a:solidFill>
                <a:latin typeface="+mj-lt"/>
              </a:rPr>
              <a:t>nhập </a:t>
            </a:r>
            <a:r>
              <a:rPr lang="vi-VN" sz="2400" dirty="0" smtClean="0">
                <a:solidFill>
                  <a:srgbClr val="0000FF"/>
                </a:solidFill>
                <a:latin typeface="+mj-lt"/>
              </a:rPr>
              <a:t>cao</a:t>
            </a:r>
            <a:r>
              <a:rPr lang="en-US" sz="2400" dirty="0" smtClean="0">
                <a:solidFill>
                  <a:srgbClr val="0000FF"/>
                </a:solidFill>
                <a:latin typeface="+mj-lt"/>
              </a:rPr>
              <a:t>:</a:t>
            </a:r>
            <a:r>
              <a:rPr lang="vi-VN" sz="2400" dirty="0" smtClean="0">
                <a:solidFill>
                  <a:srgbClr val="0000FF"/>
                </a:solidFill>
                <a:latin typeface="+mj-lt"/>
              </a:rPr>
              <a:t> </a:t>
            </a:r>
            <a:r>
              <a:rPr lang="en-US" sz="2400" dirty="0" smtClean="0">
                <a:solidFill>
                  <a:srgbClr val="0000FF"/>
                </a:solidFill>
                <a:latin typeface="+mj-lt"/>
              </a:rPr>
              <a:t>&gt;</a:t>
            </a:r>
            <a:r>
              <a:rPr lang="vi-VN" sz="2400" b="1" dirty="0" smtClean="0">
                <a:solidFill>
                  <a:srgbClr val="0000FF"/>
                </a:solidFill>
                <a:latin typeface="+mj-lt"/>
              </a:rPr>
              <a:t>12.535</a:t>
            </a:r>
            <a:r>
              <a:rPr lang="vi-VN" sz="2400" dirty="0" smtClean="0">
                <a:solidFill>
                  <a:srgbClr val="0000FF"/>
                </a:solidFill>
                <a:latin typeface="+mj-lt"/>
              </a:rPr>
              <a:t> </a:t>
            </a:r>
            <a:r>
              <a:rPr lang="vi-VN" sz="2400" dirty="0">
                <a:solidFill>
                  <a:srgbClr val="0000FF"/>
                </a:solidFill>
                <a:latin typeface="+mj-lt"/>
              </a:rPr>
              <a:t>USD/người/năm</a:t>
            </a:r>
          </a:p>
        </p:txBody>
      </p:sp>
      <p:pic>
        <p:nvPicPr>
          <p:cNvPr id="61442" name="Picture 2" descr="D:\THUY 2021\chi bộ\thi TTV\THÚY\GDP-12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55" y="2667000"/>
            <a:ext cx="3903043" cy="30170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08184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1442"/>
                                        </p:tgtEl>
                                        <p:attrNameLst>
                                          <p:attrName>style.visibility</p:attrName>
                                        </p:attrNameLst>
                                      </p:cBhvr>
                                      <p:to>
                                        <p:strVal val="visible"/>
                                      </p:to>
                                    </p:set>
                                    <p:animEffect transition="in" filter="fade">
                                      <p:cBhvr>
                                        <p:cTn id="17" dur="1000"/>
                                        <p:tgtEl>
                                          <p:spTgt spid="61442"/>
                                        </p:tgtEl>
                                      </p:cBhvr>
                                    </p:animEffect>
                                    <p:anim calcmode="lin" valueType="num">
                                      <p:cBhvr>
                                        <p:cTn id="18" dur="1000" fill="hold"/>
                                        <p:tgtEl>
                                          <p:spTgt spid="61442"/>
                                        </p:tgtEl>
                                        <p:attrNameLst>
                                          <p:attrName>ppt_x</p:attrName>
                                        </p:attrNameLst>
                                      </p:cBhvr>
                                      <p:tavLst>
                                        <p:tav tm="0">
                                          <p:val>
                                            <p:strVal val="#ppt_x"/>
                                          </p:val>
                                        </p:tav>
                                        <p:tav tm="100000">
                                          <p:val>
                                            <p:strVal val="#ppt_x"/>
                                          </p:val>
                                        </p:tav>
                                      </p:tavLst>
                                    </p:anim>
                                    <p:anim calcmode="lin" valueType="num">
                                      <p:cBhvr>
                                        <p:cTn id="19" dur="1000" fill="hold"/>
                                        <p:tgtEl>
                                          <p:spTgt spid="614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231900" y="163513"/>
            <a:ext cx="6615113" cy="954087"/>
          </a:xfrm>
          <a:prstGeom prst="rect">
            <a:avLst/>
          </a:prstGeom>
        </p:spPr>
        <p:txBody>
          <a:bodyPr>
            <a:spAutoFit/>
          </a:bodyPr>
          <a:lstStyle/>
          <a:p>
            <a:pPr algn="ctr" fontAlgn="auto">
              <a:spcBef>
                <a:spcPts val="0"/>
              </a:spcBef>
              <a:spcAft>
                <a:spcPts val="0"/>
              </a:spcAft>
              <a:defRPr/>
            </a:pPr>
            <a:r>
              <a:rPr lang="en-US" sz="2800" b="1" kern="0" dirty="0">
                <a:solidFill>
                  <a:sysClr val="window" lastClr="FFFFFF"/>
                </a:solidFill>
              </a:rPr>
              <a:t>II. KHÁT VỌNG PHÁT TRIỂN ĐẤT NƯỚC PHỒN VINH, HẠNH PHÚC</a:t>
            </a:r>
            <a:endParaRPr lang="vi-VN" sz="2800" b="1" kern="0" dirty="0">
              <a:solidFill>
                <a:sysClr val="window" lastClr="FFFFFF"/>
              </a:solidFill>
            </a:endParaRP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1978" t="77475" b="2444"/>
          <a:stretch/>
        </p:blipFill>
        <p:spPr>
          <a:xfrm>
            <a:off x="5334" y="6155132"/>
            <a:ext cx="9138666" cy="390826"/>
          </a:xfrm>
          <a:prstGeom prst="rect">
            <a:avLst/>
          </a:prstGeom>
          <a:effectLst>
            <a:reflection blurRad="6350" stA="50000" endA="300" endPos="55500" dist="101600" dir="5400000" sy="-100000" algn="bl" rotWithShape="0"/>
          </a:effectLst>
        </p:spPr>
      </p:pic>
      <p:sp>
        <p:nvSpPr>
          <p:cNvPr id="3" name="Pentagon 2"/>
          <p:cNvSpPr/>
          <p:nvPr/>
        </p:nvSpPr>
        <p:spPr>
          <a:xfrm>
            <a:off x="2881313" y="5157788"/>
            <a:ext cx="1498600" cy="755650"/>
          </a:xfrm>
          <a:prstGeom prst="homePlat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b="1" dirty="0">
                <a:solidFill>
                  <a:srgbClr val="0000FF"/>
                </a:solidFill>
                <a:latin typeface="Times New Roman" pitchFamily="18" charset="0"/>
                <a:cs typeface="Times New Roman" pitchFamily="18" charset="0"/>
              </a:rPr>
              <a:t>NĂM 2025</a:t>
            </a:r>
          </a:p>
        </p:txBody>
      </p:sp>
      <p:sp>
        <p:nvSpPr>
          <p:cNvPr id="19" name="Rectangle 18"/>
          <p:cNvSpPr/>
          <p:nvPr/>
        </p:nvSpPr>
        <p:spPr>
          <a:xfrm>
            <a:off x="4473575" y="5022850"/>
            <a:ext cx="73025" cy="11334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4" name="Rectangle 3"/>
          <p:cNvSpPr/>
          <p:nvPr/>
        </p:nvSpPr>
        <p:spPr>
          <a:xfrm>
            <a:off x="4640263" y="4876800"/>
            <a:ext cx="4284662" cy="1231900"/>
          </a:xfrm>
          <a:prstGeom prst="rect">
            <a:avLst/>
          </a:prstGeom>
          <a:solidFill>
            <a:srgbClr val="4FD1FF"/>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2400" dirty="0" err="1">
                <a:solidFill>
                  <a:srgbClr val="0000FF"/>
                </a:solidFill>
                <a:latin typeface="Times New Roman" pitchFamily="18" charset="0"/>
                <a:cs typeface="Times New Roman" pitchFamily="18" charset="0"/>
              </a:rPr>
              <a:t>Đ</a:t>
            </a:r>
            <a:r>
              <a:rPr lang="en-US" sz="2400" dirty="0" err="1" smtClean="0">
                <a:solidFill>
                  <a:srgbClr val="0000FF"/>
                </a:solidFill>
                <a:latin typeface="Times New Roman" pitchFamily="18" charset="0"/>
                <a:cs typeface="Times New Roman" pitchFamily="18" charset="0"/>
              </a:rPr>
              <a:t>ạt</a:t>
            </a:r>
            <a:r>
              <a:rPr lang="en-US" sz="2400" dirty="0" smtClean="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khoảng</a:t>
            </a:r>
            <a:r>
              <a:rPr lang="en-US" sz="2400" dirty="0">
                <a:solidFill>
                  <a:srgbClr val="0000FF"/>
                </a:solidFill>
                <a:latin typeface="Times New Roman" pitchFamily="18" charset="0"/>
                <a:cs typeface="Times New Roman" pitchFamily="18" charset="0"/>
              </a:rPr>
              <a:t> 4.700 - 5.000 USD, </a:t>
            </a:r>
            <a:r>
              <a:rPr lang="en-US" sz="2400" dirty="0" err="1">
                <a:solidFill>
                  <a:srgbClr val="0000FF"/>
                </a:solidFill>
                <a:latin typeface="Times New Roman" pitchFamily="18" charset="0"/>
                <a:cs typeface="Times New Roman" pitchFamily="18" charset="0"/>
              </a:rPr>
              <a:t>sẽ</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vượt</a:t>
            </a:r>
            <a:r>
              <a:rPr lang="en-US" sz="2400" dirty="0">
                <a:solidFill>
                  <a:srgbClr val="0000FF"/>
                </a:solidFill>
                <a:latin typeface="Times New Roman" pitchFamily="18" charset="0"/>
                <a:cs typeface="Times New Roman" pitchFamily="18" charset="0"/>
              </a:rPr>
              <a:t> qua </a:t>
            </a:r>
            <a:r>
              <a:rPr lang="en-US" sz="2400" dirty="0" err="1">
                <a:solidFill>
                  <a:srgbClr val="0000FF"/>
                </a:solidFill>
                <a:latin typeface="Times New Roman" pitchFamily="18" charset="0"/>
                <a:cs typeface="Times New Roman" pitchFamily="18" charset="0"/>
              </a:rPr>
              <a:t>mức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nhập</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trung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bình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thấp</a:t>
            </a:r>
            <a:endParaRPr lang="en-US" sz="2400" dirty="0">
              <a:solidFill>
                <a:srgbClr val="0000FF"/>
              </a:solidFill>
              <a:latin typeface="Times New Roman" pitchFamily="18" charset="0"/>
              <a:cs typeface="Times New Roman" pitchFamily="18" charset="0"/>
            </a:endParaRPr>
          </a:p>
        </p:txBody>
      </p:sp>
      <p:sp>
        <p:nvSpPr>
          <p:cNvPr id="21" name="Pentagon 20"/>
          <p:cNvSpPr/>
          <p:nvPr/>
        </p:nvSpPr>
        <p:spPr>
          <a:xfrm>
            <a:off x="2880542" y="3340608"/>
            <a:ext cx="1499616" cy="755904"/>
          </a:xfrm>
          <a:prstGeom prst="homePlate">
            <a:avLst/>
          </a:prstGeom>
          <a:solidFill>
            <a:srgbClr val="92D050"/>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b="1" dirty="0">
                <a:solidFill>
                  <a:srgbClr val="0000FF"/>
                </a:solidFill>
                <a:latin typeface="Times New Roman" pitchFamily="18" charset="0"/>
                <a:cs typeface="Times New Roman" pitchFamily="18" charset="0"/>
              </a:rPr>
              <a:t>NĂM</a:t>
            </a:r>
            <a:r>
              <a:rPr lang="en-US" b="1" dirty="0">
                <a:solidFill>
                  <a:schemeClr val="bg1"/>
                </a:solidFill>
              </a:rPr>
              <a:t> </a:t>
            </a:r>
            <a:r>
              <a:rPr lang="en-US" b="1" dirty="0">
                <a:solidFill>
                  <a:srgbClr val="0000FF"/>
                </a:solidFill>
                <a:latin typeface="Times New Roman" pitchFamily="18" charset="0"/>
                <a:cs typeface="Times New Roman" pitchFamily="18" charset="0"/>
              </a:rPr>
              <a:t>2030</a:t>
            </a:r>
          </a:p>
        </p:txBody>
      </p:sp>
      <p:sp>
        <p:nvSpPr>
          <p:cNvPr id="26" name="Rectangle 25"/>
          <p:cNvSpPr/>
          <p:nvPr/>
        </p:nvSpPr>
        <p:spPr>
          <a:xfrm>
            <a:off x="4473705" y="3206496"/>
            <a:ext cx="72527" cy="1133856"/>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sp>
        <p:nvSpPr>
          <p:cNvPr id="34" name="Rectangle 33"/>
          <p:cNvSpPr/>
          <p:nvPr/>
        </p:nvSpPr>
        <p:spPr>
          <a:xfrm>
            <a:off x="4664271" y="3255264"/>
            <a:ext cx="4284765" cy="1085088"/>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dirty="0" err="1">
                <a:solidFill>
                  <a:srgbClr val="0000FF"/>
                </a:solidFill>
                <a:latin typeface="Times New Roman" pitchFamily="18" charset="0"/>
                <a:cs typeface="Times New Roman" pitchFamily="18" charset="0"/>
              </a:rPr>
              <a:t>Đ</a:t>
            </a:r>
            <a:r>
              <a:rPr lang="en-US" sz="2400" dirty="0" err="1" smtClean="0">
                <a:solidFill>
                  <a:srgbClr val="0000FF"/>
                </a:solidFill>
                <a:latin typeface="Times New Roman" pitchFamily="18" charset="0"/>
                <a:cs typeface="Times New Roman" pitchFamily="18" charset="0"/>
              </a:rPr>
              <a:t>ạt</a:t>
            </a:r>
            <a:r>
              <a:rPr lang="en-US" sz="2400" dirty="0" smtClean="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khoảng</a:t>
            </a:r>
            <a:r>
              <a:rPr lang="en-US" sz="2400" dirty="0">
                <a:solidFill>
                  <a:srgbClr val="0000FF"/>
                </a:solidFill>
                <a:latin typeface="Times New Roman" pitchFamily="18" charset="0"/>
                <a:cs typeface="Times New Roman" pitchFamily="18" charset="0"/>
              </a:rPr>
              <a:t> 7.500 </a:t>
            </a:r>
            <a:r>
              <a:rPr lang="en-US" sz="2400" dirty="0" smtClean="0">
                <a:solidFill>
                  <a:srgbClr val="0000FF"/>
                </a:solidFill>
                <a:latin typeface="Times New Roman" pitchFamily="18" charset="0"/>
                <a:cs typeface="Times New Roman" pitchFamily="18" charset="0"/>
              </a:rPr>
              <a:t>USD </a:t>
            </a:r>
          </a:p>
          <a:p>
            <a:pPr algn="ctr">
              <a:defRPr/>
            </a:pPr>
            <a:r>
              <a:rPr lang="en-US" sz="2400" dirty="0" smtClean="0">
                <a:solidFill>
                  <a:srgbClr val="0000FF"/>
                </a:solidFill>
                <a:latin typeface="Times New Roman" pitchFamily="18" charset="0"/>
                <a:cs typeface="Times New Roman" pitchFamily="18" charset="0"/>
              </a:rPr>
              <a:t>ở </a:t>
            </a:r>
            <a:r>
              <a:rPr lang="en-US" sz="2400" dirty="0" err="1">
                <a:solidFill>
                  <a:srgbClr val="0000FF"/>
                </a:solidFill>
                <a:latin typeface="Times New Roman" pitchFamily="18" charset="0"/>
                <a:cs typeface="Times New Roman" pitchFamily="18" charset="0"/>
              </a:rPr>
              <a:t>mức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nhập</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trung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bình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cao</a:t>
            </a:r>
            <a:endParaRPr lang="en-US" sz="2400" b="1" dirty="0">
              <a:solidFill>
                <a:srgbClr val="0000FF"/>
              </a:solidFill>
              <a:latin typeface="Times New Roman" pitchFamily="18" charset="0"/>
              <a:cs typeface="Times New Roman" pitchFamily="18" charset="0"/>
            </a:endParaRPr>
          </a:p>
        </p:txBody>
      </p:sp>
      <p:sp>
        <p:nvSpPr>
          <p:cNvPr id="35" name="Pentagon 34"/>
          <p:cNvSpPr/>
          <p:nvPr/>
        </p:nvSpPr>
        <p:spPr>
          <a:xfrm>
            <a:off x="2880542" y="1572768"/>
            <a:ext cx="1499616" cy="755904"/>
          </a:xfrm>
          <a:prstGeom prst="homePlate">
            <a:avLst/>
          </a:prstGeom>
          <a:solidFill>
            <a:srgbClr val="FFC00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b="1" dirty="0">
                <a:solidFill>
                  <a:srgbClr val="0000FF"/>
                </a:solidFill>
                <a:latin typeface="Times New Roman" pitchFamily="18" charset="0"/>
                <a:cs typeface="Times New Roman" pitchFamily="18" charset="0"/>
              </a:rPr>
              <a:t>NĂM 2045</a:t>
            </a:r>
          </a:p>
        </p:txBody>
      </p:sp>
      <p:sp>
        <p:nvSpPr>
          <p:cNvPr id="36" name="Rectangle 35"/>
          <p:cNvSpPr/>
          <p:nvPr/>
        </p:nvSpPr>
        <p:spPr>
          <a:xfrm>
            <a:off x="4473705" y="1438655"/>
            <a:ext cx="45719" cy="1371599"/>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37" name="Rectangle 36"/>
          <p:cNvSpPr/>
          <p:nvPr/>
        </p:nvSpPr>
        <p:spPr>
          <a:xfrm>
            <a:off x="4639779" y="1438654"/>
            <a:ext cx="4284765" cy="1371599"/>
          </a:xfrm>
          <a:prstGeom prst="rect">
            <a:avLst/>
          </a:prstGeom>
          <a:solidFill>
            <a:srgbClr val="FFC00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000" dirty="0" err="1" smtClean="0">
                <a:solidFill>
                  <a:srgbClr val="0000FF"/>
                </a:solidFill>
                <a:latin typeface="Times New Roman" pitchFamily="18" charset="0"/>
                <a:cs typeface="Times New Roman" pitchFamily="18" charset="0"/>
              </a:rPr>
              <a:t>Với</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mục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tiêu</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tốc</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độ</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tăng</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trưởng</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kinh</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tế</a:t>
            </a:r>
            <a:r>
              <a:rPr lang="en-US" sz="2000" dirty="0">
                <a:solidFill>
                  <a:srgbClr val="0000FF"/>
                </a:solidFill>
                <a:latin typeface="Times New Roman" pitchFamily="18" charset="0"/>
                <a:cs typeface="Times New Roman" pitchFamily="18" charset="0"/>
              </a:rPr>
              <a:t> </a:t>
            </a:r>
            <a:endParaRPr lang="en-US" sz="2000" dirty="0" smtClean="0">
              <a:solidFill>
                <a:srgbClr val="0000FF"/>
              </a:solidFill>
              <a:latin typeface="Times New Roman" pitchFamily="18" charset="0"/>
              <a:cs typeface="Times New Roman" pitchFamily="18" charset="0"/>
            </a:endParaRPr>
          </a:p>
          <a:p>
            <a:pPr algn="ctr">
              <a:defRPr/>
            </a:pPr>
            <a:r>
              <a:rPr lang="en-US" sz="2000" dirty="0" smtClean="0">
                <a:solidFill>
                  <a:srgbClr val="0000FF"/>
                </a:solidFill>
                <a:latin typeface="Times New Roman" pitchFamily="18" charset="0"/>
                <a:cs typeface="Times New Roman" pitchFamily="18" charset="0"/>
              </a:rPr>
              <a:t>7</a:t>
            </a:r>
            <a:r>
              <a:rPr lang="en-US" sz="2000" dirty="0">
                <a:solidFill>
                  <a:srgbClr val="0000FF"/>
                </a:solidFill>
                <a:latin typeface="Times New Roman" pitchFamily="18" charset="0"/>
                <a:cs typeface="Times New Roman" pitchFamily="18" charset="0"/>
              </a:rPr>
              <a:t>%/</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trong</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giai</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đoạn</a:t>
            </a:r>
            <a:r>
              <a:rPr lang="en-US" sz="2000" dirty="0" smtClean="0">
                <a:solidFill>
                  <a:srgbClr val="0000FF"/>
                </a:solidFill>
                <a:latin typeface="Times New Roman" pitchFamily="18" charset="0"/>
                <a:cs typeface="Times New Roman" pitchFamily="18" charset="0"/>
              </a:rPr>
              <a:t>: </a:t>
            </a:r>
            <a:r>
              <a:rPr lang="en-US" sz="2000" dirty="0">
                <a:solidFill>
                  <a:srgbClr val="0000FF"/>
                </a:solidFill>
                <a:latin typeface="Times New Roman" pitchFamily="18" charset="0"/>
                <a:cs typeface="Times New Roman" pitchFamily="18" charset="0"/>
              </a:rPr>
              <a:t>2021 - 2030 </a:t>
            </a:r>
            <a:r>
              <a:rPr lang="en-US" sz="2000" dirty="0" err="1" smtClean="0">
                <a:solidFill>
                  <a:srgbClr val="0000FF"/>
                </a:solidFill>
                <a:latin typeface="Times New Roman" pitchFamily="18" charset="0"/>
                <a:cs typeface="Times New Roman" pitchFamily="18" charset="0"/>
              </a:rPr>
              <a:t>thì</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mục</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tiêu</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năm</a:t>
            </a:r>
            <a:r>
              <a:rPr lang="en-US" sz="2000" dirty="0" smtClean="0">
                <a:solidFill>
                  <a:srgbClr val="0000FF"/>
                </a:solidFill>
                <a:latin typeface="Times New Roman" pitchFamily="18" charset="0"/>
                <a:cs typeface="Times New Roman" pitchFamily="18" charset="0"/>
              </a:rPr>
              <a:t> 2045 </a:t>
            </a:r>
            <a:r>
              <a:rPr lang="en-US" sz="2000" dirty="0" err="1" smtClean="0">
                <a:solidFill>
                  <a:srgbClr val="0000FF"/>
                </a:solidFill>
                <a:latin typeface="Times New Roman" pitchFamily="18" charset="0"/>
                <a:cs typeface="Times New Roman" pitchFamily="18" charset="0"/>
              </a:rPr>
              <a:t>Việt</a:t>
            </a:r>
            <a:r>
              <a:rPr lang="en-US" sz="2000" dirty="0" smtClean="0">
                <a:solidFill>
                  <a:srgbClr val="0000FF"/>
                </a:solidFill>
                <a:latin typeface="Times New Roman" pitchFamily="18" charset="0"/>
                <a:cs typeface="Times New Roman" pitchFamily="18" charset="0"/>
              </a:rPr>
              <a:t> Nam </a:t>
            </a:r>
            <a:r>
              <a:rPr lang="en-US" sz="2000" dirty="0" err="1" smtClean="0">
                <a:solidFill>
                  <a:srgbClr val="0000FF"/>
                </a:solidFill>
                <a:latin typeface="Times New Roman" pitchFamily="18" charset="0"/>
                <a:cs typeface="Times New Roman" pitchFamily="18" charset="0"/>
              </a:rPr>
              <a:t>có</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mức</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thu</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nhập</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cao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hoàn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toàn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khả</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thi</a:t>
            </a:r>
            <a:r>
              <a:rPr lang="en-US" sz="2000" dirty="0" smtClean="0">
                <a:solidFill>
                  <a:srgbClr val="0000FF"/>
                </a:solidFill>
                <a:latin typeface="Times New Roman" pitchFamily="18" charset="0"/>
                <a:cs typeface="Times New Roman" pitchFamily="18" charset="0"/>
              </a:rPr>
              <a:t>.</a:t>
            </a:r>
            <a:endParaRPr lang="en-US" sz="2000" b="1" dirty="0">
              <a:solidFill>
                <a:srgbClr val="0000FF"/>
              </a:solidFill>
              <a:latin typeface="Times New Roman" pitchFamily="18" charset="0"/>
              <a:cs typeface="Times New Roman" pitchFamily="18" charset="0"/>
            </a:endParaRPr>
          </a:p>
        </p:txBody>
      </p:sp>
      <p:sp>
        <p:nvSpPr>
          <p:cNvPr id="7" name="Striped Right Arrow 6"/>
          <p:cNvSpPr/>
          <p:nvPr/>
        </p:nvSpPr>
        <p:spPr>
          <a:xfrm rot="16200000">
            <a:off x="3063180" y="4160903"/>
            <a:ext cx="788047" cy="931918"/>
          </a:xfrm>
          <a:prstGeom prst="stripedRightArrow">
            <a:avLst>
              <a:gd name="adj1" fmla="val 57850"/>
              <a:gd name="adj2" fmla="val 43459"/>
            </a:avLst>
          </a:prstGeom>
          <a:solidFill>
            <a:srgbClr val="C00000"/>
          </a:solidFill>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a:p>
        </p:txBody>
      </p:sp>
      <p:sp>
        <p:nvSpPr>
          <p:cNvPr id="40" name="Striped Right Arrow 39"/>
          <p:cNvSpPr/>
          <p:nvPr/>
        </p:nvSpPr>
        <p:spPr>
          <a:xfrm rot="16200000">
            <a:off x="3063178" y="2344296"/>
            <a:ext cx="788047" cy="931918"/>
          </a:xfrm>
          <a:prstGeom prst="stripedRightArrow">
            <a:avLst>
              <a:gd name="adj1" fmla="val 57850"/>
              <a:gd name="adj2" fmla="val 43459"/>
            </a:avLst>
          </a:prstGeom>
          <a:solidFill>
            <a:srgbClr val="C00000"/>
          </a:solidFill>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a:p>
        </p:txBody>
      </p:sp>
      <p:sp>
        <p:nvSpPr>
          <p:cNvPr id="9" name="Right Arrow 8"/>
          <p:cNvSpPr/>
          <p:nvPr/>
        </p:nvSpPr>
        <p:spPr>
          <a:xfrm rot="16200000">
            <a:off x="424657" y="3645694"/>
            <a:ext cx="4354512" cy="20955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417" name="Picture 2" descr="Co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42863"/>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8" name="Rectangle 4"/>
          <p:cNvSpPr>
            <a:spLocks noChangeArrowheads="1"/>
          </p:cNvSpPr>
          <p:nvPr/>
        </p:nvSpPr>
        <p:spPr bwMode="auto">
          <a:xfrm>
            <a:off x="2362200" y="163513"/>
            <a:ext cx="5091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b="1" dirty="0">
                <a:solidFill>
                  <a:srgbClr val="FFFF00"/>
                </a:solidFill>
                <a:latin typeface="Times New Roman" pitchFamily="18" charset="0"/>
                <a:cs typeface="Times New Roman" pitchFamily="18" charset="0"/>
              </a:rPr>
              <a:t>II. KHÁT VỌNG PHÁT TRIỂN ĐẤT NƯỚC PHỒN VINH, HẠNH PHÚC</a:t>
            </a:r>
            <a:endParaRPr lang="en-US" altLang="en-US" dirty="0">
              <a:solidFill>
                <a:srgbClr val="FFFF00"/>
              </a:solidFill>
              <a:latin typeface="Calibri" pitchFamily="34" charset="0"/>
            </a:endParaRPr>
          </a:p>
        </p:txBody>
      </p:sp>
      <p:pic>
        <p:nvPicPr>
          <p:cNvPr id="20" name="Picture 2" descr="VGP News :. | Thủ tướng trả lời chất vấn về bổ sung chỉ tiêu kinh tế - xã  hội | BÁO ĐIỆN TỬ CHÍNH PHỦ NƯỚC CHXHCN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125" y="3306120"/>
            <a:ext cx="1961075" cy="23878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316423" y="1597644"/>
            <a:ext cx="2045777" cy="1569660"/>
          </a:xfrm>
          <a:prstGeom prst="rect">
            <a:avLst/>
          </a:prstGeom>
          <a:solidFill>
            <a:srgbClr val="FF0000"/>
          </a:solidFill>
        </p:spPr>
        <p:txBody>
          <a:bodyPr wrap="square">
            <a:spAutoFit/>
          </a:bodyPr>
          <a:lstStyle/>
          <a:p>
            <a:pPr algn="ctr"/>
            <a:r>
              <a:rPr lang="en-US" sz="2400" b="1" dirty="0" err="1">
                <a:solidFill>
                  <a:srgbClr val="0000FF"/>
                </a:solidFill>
                <a:latin typeface="Times New Roman" pitchFamily="18" charset="0"/>
                <a:cs typeface="Times New Roman" pitchFamily="18" charset="0"/>
              </a:rPr>
              <a:t>Dự</a:t>
            </a:r>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kiến</a:t>
            </a:r>
            <a:r>
              <a:rPr lang="en-US" sz="2400" b="1" dirty="0" smtClean="0">
                <a:solidFill>
                  <a:srgbClr val="0000FF"/>
                </a:solidFill>
                <a:latin typeface="Times New Roman" pitchFamily="18" charset="0"/>
                <a:cs typeface="Times New Roman" pitchFamily="18" charset="0"/>
              </a:rPr>
              <a:t> </a:t>
            </a:r>
            <a:r>
              <a:rPr lang="en-US" sz="2400" b="1" dirty="0">
                <a:solidFill>
                  <a:srgbClr val="0000FF"/>
                </a:solidFill>
                <a:latin typeface="Times New Roman" pitchFamily="18" charset="0"/>
                <a:cs typeface="Times New Roman" pitchFamily="18" charset="0"/>
              </a:rPr>
              <a:t>GDP </a:t>
            </a:r>
            <a:r>
              <a:rPr lang="en-US" sz="2400" b="1" dirty="0" err="1">
                <a:solidFill>
                  <a:srgbClr val="0000FF"/>
                </a:solidFill>
                <a:latin typeface="Times New Roman" pitchFamily="18" charset="0"/>
                <a:cs typeface="Times New Roman" pitchFamily="18" charset="0"/>
              </a:rPr>
              <a:t>bình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đầu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nước</a:t>
            </a:r>
            <a:r>
              <a:rPr lang="en-US" sz="2400" b="1" dirty="0">
                <a:solidFill>
                  <a:srgbClr val="0000FF"/>
                </a:solidFill>
                <a:latin typeface="Times New Roman" pitchFamily="18" charset="0"/>
                <a:cs typeface="Times New Roman" pitchFamily="18" charset="0"/>
              </a:rPr>
              <a:t> ta</a:t>
            </a:r>
          </a:p>
        </p:txBody>
      </p:sp>
    </p:spTree>
    <p:extLst>
      <p:ext uri="{BB962C8B-B14F-4D97-AF65-F5344CB8AC3E}">
        <p14:creationId xmlns:p14="http://schemas.microsoft.com/office/powerpoint/2010/main" val="11263507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nodeType="afterGroup">
                            <p:stCondLst>
                              <p:cond delay="1000"/>
                            </p:stCondLst>
                            <p:childTnLst>
                              <p:par>
                                <p:cTn id="21" presetID="16" presetClass="entr" presetSubtype="2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16" presetClass="entr" presetSubtype="21"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par>
                                <p:cTn id="30" presetID="16" presetClass="entr" presetSubtype="21"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par>
                          <p:cTn id="33" fill="hold" nodeType="afterGroup">
                            <p:stCondLst>
                              <p:cond delay="1500"/>
                            </p:stCondLst>
                            <p:childTnLst>
                              <p:par>
                                <p:cTn id="34" presetID="16" presetClass="entr" presetSubtype="21"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par>
                                <p:cTn id="37" presetID="16" presetClass="entr" presetSubtype="21"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par>
                                <p:cTn id="40" presetID="16" presetClass="entr" presetSubtype="21"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500"/>
                                        <p:tgtEl>
                                          <p:spTgt spid="36"/>
                                        </p:tgtEl>
                                      </p:cBhvr>
                                    </p:animEffect>
                                  </p:childTnLst>
                                </p:cTn>
                              </p:par>
                              <p:par>
                                <p:cTn id="43" presetID="16" presetClass="entr" presetSubtype="21"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4"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231900" y="163513"/>
            <a:ext cx="6615113" cy="954087"/>
          </a:xfrm>
          <a:prstGeom prst="rect">
            <a:avLst/>
          </a:prstGeom>
        </p:spPr>
        <p:txBody>
          <a:bodyPr>
            <a:spAutoFit/>
          </a:bodyPr>
          <a:lstStyle/>
          <a:p>
            <a:pPr algn="ctr" fontAlgn="auto">
              <a:spcBef>
                <a:spcPts val="0"/>
              </a:spcBef>
              <a:spcAft>
                <a:spcPts val="0"/>
              </a:spcAft>
              <a:defRPr/>
            </a:pPr>
            <a:r>
              <a:rPr lang="en-US" sz="2800" b="1" kern="0" dirty="0">
                <a:solidFill>
                  <a:sysClr val="window" lastClr="FFFFFF"/>
                </a:solidFill>
              </a:rPr>
              <a:t>II. KHÁT VỌNG PHÁT TRIỂN ĐẤT NƯỚC PHỒN VINH, HẠNH PHÚC</a:t>
            </a:r>
            <a:endParaRPr lang="vi-VN" sz="2800" b="1" kern="0" dirty="0">
              <a:solidFill>
                <a:sysClr val="window" lastClr="FFFFFF"/>
              </a:solidFill>
            </a:endParaRPr>
          </a:p>
        </p:txBody>
      </p:sp>
      <p:pic>
        <p:nvPicPr>
          <p:cNvPr id="15" name="Picture 14"/>
          <p:cNvPicPr>
            <a:picLocks noChangeAspect="1"/>
          </p:cNvPicPr>
          <p:nvPr/>
        </p:nvPicPr>
        <p:blipFill rotWithShape="1">
          <a:blip r:embed="rId2">
            <a:extLst/>
          </a:blip>
          <a:srcRect l="11978" t="77475" b="2444"/>
          <a:stretch/>
        </p:blipFill>
        <p:spPr>
          <a:xfrm>
            <a:off x="5334" y="6155132"/>
            <a:ext cx="9138666" cy="390826"/>
          </a:xfrm>
          <a:prstGeom prst="rect">
            <a:avLst/>
          </a:prstGeom>
          <a:effectLst>
            <a:reflection blurRad="6350" stA="50000" endA="300" endPos="55500" dist="101600" dir="5400000" sy="-100000" algn="bl" rotWithShape="0"/>
          </a:effectLst>
        </p:spPr>
      </p:pic>
      <p:pic>
        <p:nvPicPr>
          <p:cNvPr id="19460" name="Picture 2" descr="Co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4" y="42863"/>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4"/>
          <p:cNvSpPr>
            <a:spLocks noChangeArrowheads="1"/>
          </p:cNvSpPr>
          <p:nvPr/>
        </p:nvSpPr>
        <p:spPr bwMode="auto">
          <a:xfrm>
            <a:off x="1981200" y="163513"/>
            <a:ext cx="693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b="1" dirty="0" smtClean="0">
                <a:solidFill>
                  <a:srgbClr val="FFFF00"/>
                </a:solidFill>
                <a:latin typeface="Times New Roman" pitchFamily="18" charset="0"/>
                <a:cs typeface="Times New Roman" pitchFamily="18" charset="0"/>
              </a:rPr>
              <a:t>II. QUAN ĐIỂM “KHÁT VỌNG PHÁT TRIỂN ĐẤT NƯỚC </a:t>
            </a:r>
          </a:p>
          <a:p>
            <a:pPr algn="ctr"/>
            <a:r>
              <a:rPr lang="en-US" altLang="en-US" b="1" dirty="0" smtClean="0">
                <a:solidFill>
                  <a:srgbClr val="FFFF00"/>
                </a:solidFill>
                <a:latin typeface="Times New Roman" pitchFamily="18" charset="0"/>
                <a:cs typeface="Times New Roman" pitchFamily="18" charset="0"/>
              </a:rPr>
              <a:t>PHỒN VINH, HẠNH PHÚC” TRONG VĂN KIỆN ĐẠI HỘI XIII</a:t>
            </a:r>
            <a:endParaRPr lang="en-US" altLang="en-US" dirty="0">
              <a:solidFill>
                <a:srgbClr val="FFFF00"/>
              </a:solidFill>
              <a:latin typeface="Calibri" pitchFamily="34" charset="0"/>
            </a:endParaRPr>
          </a:p>
        </p:txBody>
      </p:sp>
      <p:pic>
        <p:nvPicPr>
          <p:cNvPr id="20" name="Picture 2" descr="D:\HỘI LHPN\Năm 2021\Thi BCV\Hình ảnh\mục tiêu PTĐN-9e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1219200"/>
            <a:ext cx="9094787"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39928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a:extLst>
              <a:ext uri="{28A0092B-C50C-407E-A947-70E740481C1C}">
                <a14:useLocalDpi xmlns:a14="http://schemas.microsoft.com/office/drawing/2010/main" val="0"/>
              </a:ext>
            </a:extLst>
          </a:blip>
          <a:srcRect l="11978" t="77475" b="2444"/>
          <a:stretch>
            <a:fillRect/>
          </a:stretch>
        </p:blipFill>
        <p:spPr bwMode="auto">
          <a:xfrm>
            <a:off x="4763" y="6254750"/>
            <a:ext cx="913923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3597274" y="3101975"/>
            <a:ext cx="2117725" cy="3136900"/>
          </a:xfrm>
          <a:prstGeom prst="roundRect">
            <a:avLst/>
          </a:prstGeom>
          <a:solidFill>
            <a:srgbClr val="FFFF00"/>
          </a:solidFill>
        </p:spPr>
        <p:style>
          <a:lnRef idx="1">
            <a:schemeClr val="accent4"/>
          </a:lnRef>
          <a:fillRef idx="3">
            <a:schemeClr val="accent4"/>
          </a:fillRef>
          <a:effectRef idx="2">
            <a:schemeClr val="accent4"/>
          </a:effectRef>
          <a:fontRef idx="minor">
            <a:schemeClr val="lt1"/>
          </a:fontRef>
        </p:style>
        <p:txBody>
          <a:bodyPr anchor="ctr"/>
          <a:lstStyle/>
          <a:p>
            <a:pPr algn="ctr"/>
            <a:r>
              <a:rPr lang="en-US" altLang="en-US" b="1" dirty="0" smtClean="0">
                <a:solidFill>
                  <a:srgbClr val="0000FF"/>
                </a:solidFill>
                <a:latin typeface="Times New Roman" pitchFamily="18" charset="0"/>
                <a:cs typeface="Times New Roman" pitchFamily="18" charset="0"/>
              </a:rPr>
              <a:t>II. QUAN ĐIỂM “KHÁT VỌNG </a:t>
            </a:r>
          </a:p>
          <a:p>
            <a:pPr algn="ctr"/>
            <a:r>
              <a:rPr lang="en-US" altLang="en-US" b="1" dirty="0" smtClean="0">
                <a:solidFill>
                  <a:srgbClr val="0000FF"/>
                </a:solidFill>
                <a:latin typeface="Times New Roman" pitchFamily="18" charset="0"/>
                <a:cs typeface="Times New Roman" pitchFamily="18" charset="0"/>
              </a:rPr>
              <a:t>PHÁT TRIỂN </a:t>
            </a:r>
          </a:p>
          <a:p>
            <a:pPr algn="ctr"/>
            <a:r>
              <a:rPr lang="en-US" altLang="en-US" b="1" dirty="0" smtClean="0">
                <a:solidFill>
                  <a:srgbClr val="0000FF"/>
                </a:solidFill>
                <a:latin typeface="Times New Roman" pitchFamily="18" charset="0"/>
                <a:cs typeface="Times New Roman" pitchFamily="18" charset="0"/>
              </a:rPr>
              <a:t>ĐẤT NƯỚC </a:t>
            </a:r>
          </a:p>
          <a:p>
            <a:pPr algn="ctr"/>
            <a:r>
              <a:rPr lang="en-US" altLang="en-US" b="1" dirty="0" smtClean="0">
                <a:solidFill>
                  <a:srgbClr val="0000FF"/>
                </a:solidFill>
                <a:latin typeface="Times New Roman" pitchFamily="18" charset="0"/>
                <a:cs typeface="Times New Roman" pitchFamily="18" charset="0"/>
              </a:rPr>
              <a:t>PHỒN VINH, HẠNH PHÚC” TRONG VĂN KIỆN ĐẠI HỘI XIII CỦA ĐẢNG</a:t>
            </a:r>
            <a:endParaRPr lang="en-US" altLang="en-US" dirty="0" smtClean="0">
              <a:solidFill>
                <a:srgbClr val="0000FF"/>
              </a:solidFill>
              <a:latin typeface="Calibri" pitchFamily="34" charset="0"/>
            </a:endParaRPr>
          </a:p>
          <a:p>
            <a:pPr algn="ctr">
              <a:defRPr/>
            </a:pPr>
            <a:endParaRPr lang="en-US" sz="2000" b="1" dirty="0">
              <a:solidFill>
                <a:srgbClr val="0000FF"/>
              </a:solidFill>
              <a:latin typeface="Times New Roman" pitchFamily="18" charset="0"/>
              <a:cs typeface="Times New Roman" pitchFamily="18" charset="0"/>
            </a:endParaRPr>
          </a:p>
        </p:txBody>
      </p:sp>
      <p:sp>
        <p:nvSpPr>
          <p:cNvPr id="20" name="Rounded Rectangle 19"/>
          <p:cNvSpPr/>
          <p:nvPr/>
        </p:nvSpPr>
        <p:spPr>
          <a:xfrm>
            <a:off x="838200" y="3109913"/>
            <a:ext cx="1822450" cy="3121025"/>
          </a:xfrm>
          <a:prstGeom prst="roundRect">
            <a:avLst/>
          </a:prstGeom>
          <a:solidFill>
            <a:srgbClr val="66FFFF"/>
          </a:solidFill>
          <a:ln>
            <a:solidFill>
              <a:srgbClr val="FFFF66"/>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000" b="1" dirty="0">
                <a:solidFill>
                  <a:srgbClr val="1803B5"/>
                </a:solidFill>
                <a:latin typeface="Times New Roman" pitchFamily="18" charset="0"/>
                <a:cs typeface="Times New Roman" pitchFamily="18" charset="0"/>
              </a:rPr>
              <a:t>I. KHÁI QUÁT VỀ ĐẠI HỘI ĐẠI BIỂU TOÀN QUỐC LẦN THỨ XIII CỦA ĐẢNG</a:t>
            </a:r>
          </a:p>
        </p:txBody>
      </p:sp>
      <p:sp>
        <p:nvSpPr>
          <p:cNvPr id="21" name="Rounded Rectangle 20"/>
          <p:cNvSpPr/>
          <p:nvPr/>
        </p:nvSpPr>
        <p:spPr>
          <a:xfrm>
            <a:off x="6630988" y="3101222"/>
            <a:ext cx="1921314" cy="3137152"/>
          </a:xfrm>
          <a:prstGeom prst="roundRect">
            <a:avLst/>
          </a:prstGeom>
          <a:solidFill>
            <a:schemeClr val="accent6">
              <a:lumMod val="40000"/>
              <a:lumOff val="60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2200" b="1" dirty="0">
                <a:solidFill>
                  <a:srgbClr val="1803B5"/>
                </a:solidFill>
                <a:latin typeface="Times New Roman" pitchFamily="18" charset="0"/>
                <a:cs typeface="Times New Roman" pitchFamily="18" charset="0"/>
              </a:rPr>
              <a:t>III. GIẢI PHÁP VÀ ĐỊNH HƯỚNG TUYÊN TRUYỀN</a:t>
            </a:r>
          </a:p>
        </p:txBody>
      </p:sp>
      <p:sp>
        <p:nvSpPr>
          <p:cNvPr id="3" name="Rounded Rectangle 2"/>
          <p:cNvSpPr/>
          <p:nvPr/>
        </p:nvSpPr>
        <p:spPr>
          <a:xfrm>
            <a:off x="2519363" y="1619250"/>
            <a:ext cx="4111625" cy="87471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1803B5"/>
                </a:solidFill>
                <a:latin typeface="Times New Roman" pitchFamily="18" charset="0"/>
                <a:cs typeface="Times New Roman" pitchFamily="18" charset="0"/>
              </a:rPr>
              <a:t>NỘI DUNG CHUYÊN ĐỀ</a:t>
            </a:r>
          </a:p>
        </p:txBody>
      </p:sp>
      <p:sp>
        <p:nvSpPr>
          <p:cNvPr id="5" name="Bent Arrow 4"/>
          <p:cNvSpPr/>
          <p:nvPr/>
        </p:nvSpPr>
        <p:spPr>
          <a:xfrm rot="5400000">
            <a:off x="6621463" y="2006600"/>
            <a:ext cx="1177925" cy="1012825"/>
          </a:xfrm>
          <a:prstGeom prst="bentArrow">
            <a:avLst>
              <a:gd name="adj1" fmla="val 17698"/>
              <a:gd name="adj2" fmla="val 25000"/>
              <a:gd name="adj3" fmla="val 22566"/>
              <a:gd name="adj4" fmla="val 3036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5" name="Bent Arrow 24"/>
          <p:cNvSpPr/>
          <p:nvPr/>
        </p:nvSpPr>
        <p:spPr>
          <a:xfrm rot="16200000" flipH="1">
            <a:off x="1342231" y="1999457"/>
            <a:ext cx="1177925" cy="1027112"/>
          </a:xfrm>
          <a:prstGeom prst="bentArrow">
            <a:avLst>
              <a:gd name="adj1" fmla="val 17698"/>
              <a:gd name="adj2" fmla="val 25000"/>
              <a:gd name="adj3" fmla="val 22566"/>
              <a:gd name="adj4" fmla="val 3036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6" name="Down Arrow 25"/>
          <p:cNvSpPr/>
          <p:nvPr/>
        </p:nvSpPr>
        <p:spPr>
          <a:xfrm>
            <a:off x="4294188" y="2493963"/>
            <a:ext cx="658812" cy="60801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56" name="Picture 2" descr="Co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0"/>
          <p:cNvSpPr>
            <a:spLocks noChangeArrowheads="1"/>
          </p:cNvSpPr>
          <p:nvPr/>
        </p:nvSpPr>
        <p:spPr bwMode="auto">
          <a:xfrm>
            <a:off x="1749425" y="304800"/>
            <a:ext cx="7394575" cy="684213"/>
          </a:xfrm>
          <a:prstGeom prst="rect">
            <a:avLst/>
          </a:prstGeom>
          <a:noFill/>
          <a:ln w="9525">
            <a:solidFill>
              <a:srgbClr val="000000"/>
            </a:solidFill>
            <a:miter lim="800000"/>
            <a:headEnd/>
            <a:tailEnd/>
          </a:ln>
          <a:extLst/>
        </p:spPr>
        <p:txBody>
          <a:bodyPr>
            <a:spAutoFit/>
          </a:bodyPr>
          <a:lstStyle/>
          <a:p>
            <a:pPr algn="ctr">
              <a:spcBef>
                <a:spcPts val="300"/>
              </a:spcBef>
              <a:defRPr/>
            </a:pPr>
            <a:r>
              <a:rPr lang="en-US" b="1" dirty="0">
                <a:solidFill>
                  <a:srgbClr val="FFFF00"/>
                </a:solidFill>
                <a:latin typeface="Times New Roman" pitchFamily="18" charset="0"/>
                <a:cs typeface="Times New Roman" pitchFamily="18" charset="0"/>
              </a:rPr>
              <a:t>KHÁT VỌNG PHÁT TRIỂN ĐẤT NƯỚC PHỒN VINH, HẠNH PHÚC</a:t>
            </a:r>
          </a:p>
          <a:p>
            <a:pPr marL="342900" indent="-342900" algn="ctr">
              <a:spcBef>
                <a:spcPts val="300"/>
              </a:spcBef>
              <a:buFontTx/>
              <a:buChar char="-"/>
              <a:defRPr/>
            </a:pPr>
            <a:r>
              <a:rPr lang="en-US" b="1" dirty="0">
                <a:solidFill>
                  <a:srgbClr val="FFFF00"/>
                </a:solidFill>
                <a:latin typeface="Times New Roman" pitchFamily="18" charset="0"/>
                <a:cs typeface="Times New Roman" pitchFamily="18" charset="0"/>
              </a:rPr>
              <a:t>ĐIỂM NHẤN TRONG NGHỊ QUYẾT ĐẠI HỘI XIII CỦA ĐẢNG</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3" grpId="0" animBg="1"/>
      <p:bldP spid="5" grpId="0" animBg="1"/>
      <p:bldP spid="25" grpId="0" animBg="1"/>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o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Line 12"/>
          <p:cNvSpPr>
            <a:spLocks noChangeShapeType="1"/>
          </p:cNvSpPr>
          <p:nvPr/>
        </p:nvSpPr>
        <p:spPr bwMode="auto">
          <a:xfrm flipH="1">
            <a:off x="0" y="1196975"/>
            <a:ext cx="9144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4" name="Rectangle 7"/>
          <p:cNvSpPr>
            <a:spLocks noChangeArrowheads="1"/>
          </p:cNvSpPr>
          <p:nvPr/>
        </p:nvSpPr>
        <p:spPr bwMode="auto">
          <a:xfrm>
            <a:off x="1981200" y="236538"/>
            <a:ext cx="670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000" b="1">
                <a:solidFill>
                  <a:srgbClr val="FFFF00"/>
                </a:solidFill>
                <a:latin typeface="Times New Roman" pitchFamily="18" charset="0"/>
                <a:cs typeface="Times New Roman" pitchFamily="18" charset="0"/>
              </a:rPr>
              <a:t>II. KHÁT VỌNG PHÁT TRIỂN ĐẤT NƯỚC </a:t>
            </a:r>
          </a:p>
          <a:p>
            <a:pPr algn="ctr"/>
            <a:r>
              <a:rPr lang="en-US" altLang="en-US" sz="2000" b="1">
                <a:solidFill>
                  <a:srgbClr val="FFFF00"/>
                </a:solidFill>
                <a:latin typeface="Times New Roman" pitchFamily="18" charset="0"/>
                <a:cs typeface="Times New Roman" pitchFamily="18" charset="0"/>
              </a:rPr>
              <a:t>PHỒN VINH, HẠNH PHÚC</a:t>
            </a:r>
            <a:endParaRPr lang="en-US" altLang="en-US" sz="2000">
              <a:solidFill>
                <a:srgbClr val="FFFF00"/>
              </a:solidFill>
              <a:latin typeface="Calibri" pitchFamily="34" charset="0"/>
            </a:endParaRPr>
          </a:p>
          <a:p>
            <a:pPr algn="ctr"/>
            <a:r>
              <a:rPr lang="en-US" altLang="en-US" sz="2000" b="1">
                <a:solidFill>
                  <a:srgbClr val="FFFF00"/>
                </a:solidFill>
              </a:rPr>
              <a:t> </a:t>
            </a:r>
            <a:endParaRPr lang="en-US" altLang="en-US" sz="2000">
              <a:solidFill>
                <a:srgbClr val="FFFF00"/>
              </a:solidFill>
            </a:endParaRPr>
          </a:p>
        </p:txBody>
      </p:sp>
      <p:sp>
        <p:nvSpPr>
          <p:cNvPr id="15365" name="Line 2"/>
          <p:cNvSpPr>
            <a:spLocks noChangeShapeType="1"/>
          </p:cNvSpPr>
          <p:nvPr/>
        </p:nvSpPr>
        <p:spPr bwMode="auto">
          <a:xfrm flipV="1">
            <a:off x="2438400" y="2057400"/>
            <a:ext cx="381000" cy="381000"/>
          </a:xfrm>
          <a:prstGeom prst="line">
            <a:avLst/>
          </a:prstGeom>
          <a:noFill/>
          <a:ln w="127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367" name="Line 4"/>
          <p:cNvSpPr>
            <a:spLocks noChangeShapeType="1"/>
          </p:cNvSpPr>
          <p:nvPr/>
        </p:nvSpPr>
        <p:spPr bwMode="auto">
          <a:xfrm>
            <a:off x="2749550" y="2057400"/>
            <a:ext cx="609600" cy="0"/>
          </a:xfrm>
          <a:prstGeom prst="line">
            <a:avLst/>
          </a:prstGeom>
          <a:noFill/>
          <a:ln w="12700" cap="rnd">
            <a:solidFill>
              <a:srgbClr val="0033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10"/>
          <p:cNvGrpSpPr>
            <a:grpSpLocks/>
          </p:cNvGrpSpPr>
          <p:nvPr/>
        </p:nvGrpSpPr>
        <p:grpSpPr bwMode="auto">
          <a:xfrm>
            <a:off x="-33338" y="1952625"/>
            <a:ext cx="2978151" cy="2917825"/>
            <a:chOff x="139" y="1393"/>
            <a:chExt cx="1684" cy="1683"/>
          </a:xfrm>
        </p:grpSpPr>
        <p:sp>
          <p:nvSpPr>
            <p:cNvPr id="13" name="Oval 11"/>
            <p:cNvSpPr>
              <a:spLocks noChangeArrowheads="1"/>
            </p:cNvSpPr>
            <p:nvPr/>
          </p:nvSpPr>
          <p:spPr bwMode="gray">
            <a:xfrm>
              <a:off x="139" y="1393"/>
              <a:ext cx="1684" cy="1683"/>
            </a:xfrm>
            <a:prstGeom prst="ellipse">
              <a:avLst/>
            </a:prstGeom>
            <a:solidFill>
              <a:srgbClr val="92D050"/>
            </a:solidFill>
            <a:ln>
              <a:headEnd/>
              <a:tailEnd/>
            </a:ln>
          </p:spPr>
          <p:style>
            <a:lnRef idx="0">
              <a:schemeClr val="accent5"/>
            </a:lnRef>
            <a:fillRef idx="3">
              <a:schemeClr val="accent5"/>
            </a:fillRef>
            <a:effectRef idx="3">
              <a:schemeClr val="accent5"/>
            </a:effectRef>
            <a:fontRef idx="minor">
              <a:schemeClr val="lt1"/>
            </a:fontRef>
          </p:style>
          <p:txBody>
            <a:bodyPr wrap="none" anchor="ct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endParaRPr lang="en-US" smtClean="0">
                <a:solidFill>
                  <a:srgbClr val="FFFFFF"/>
                </a:solidFill>
                <a:latin typeface="Arial" charset="0"/>
              </a:endParaRPr>
            </a:p>
          </p:txBody>
        </p:sp>
        <p:sp>
          <p:nvSpPr>
            <p:cNvPr id="14" name="Oval 12"/>
            <p:cNvSpPr>
              <a:spLocks noChangeArrowheads="1"/>
            </p:cNvSpPr>
            <p:nvPr/>
          </p:nvSpPr>
          <p:spPr bwMode="gray">
            <a:xfrm>
              <a:off x="251" y="2108"/>
              <a:ext cx="1460" cy="303"/>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5" name="Oval 13"/>
            <p:cNvSpPr>
              <a:spLocks noChangeArrowheads="1"/>
            </p:cNvSpPr>
            <p:nvPr/>
          </p:nvSpPr>
          <p:spPr bwMode="gray">
            <a:xfrm>
              <a:off x="258" y="2116"/>
              <a:ext cx="1460" cy="299"/>
            </a:xfrm>
            <a:prstGeom prst="ellipse">
              <a:avLst/>
            </a:prstGeom>
            <a:gradFill rotWithShape="1">
              <a:gsLst>
                <a:gs pos="0">
                  <a:schemeClr val="folHlink">
                    <a:gamma/>
                    <a:shade val="63529"/>
                    <a:invGamma/>
                  </a:schemeClr>
                </a:gs>
                <a:gs pos="100000">
                  <a:schemeClr val="folHlink">
                    <a:alpha val="0"/>
                  </a:schemeClr>
                </a:gs>
              </a:gsLst>
              <a:lin ang="2700000" scaled="1"/>
            </a:gradFill>
            <a:ln w="38100" algn="ctr">
              <a:noFill/>
              <a:round/>
              <a:headEnd/>
              <a:tailEnd/>
            </a:ln>
            <a:effectLst/>
          </p:spPr>
          <p:txBody>
            <a:bodyPr anchor="ctr">
              <a:spAutoFit/>
            </a:bodyPr>
            <a:lstStyle/>
            <a:p>
              <a:pPr>
                <a:defRPr/>
              </a:pPr>
              <a:endParaRPr lang="en-US"/>
            </a:p>
          </p:txBody>
        </p:sp>
        <p:sp>
          <p:nvSpPr>
            <p:cNvPr id="20499" name="Oval 14"/>
            <p:cNvSpPr>
              <a:spLocks noChangeArrowheads="1"/>
            </p:cNvSpPr>
            <p:nvPr/>
          </p:nvSpPr>
          <p:spPr bwMode="gray">
            <a:xfrm>
              <a:off x="323" y="2108"/>
              <a:ext cx="1317" cy="303"/>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vi-VN" altLang="en-US"/>
            </a:p>
          </p:txBody>
        </p:sp>
        <p:sp>
          <p:nvSpPr>
            <p:cNvPr id="20500" name="Oval 15"/>
            <p:cNvSpPr>
              <a:spLocks noChangeArrowheads="1"/>
            </p:cNvSpPr>
            <p:nvPr/>
          </p:nvSpPr>
          <p:spPr bwMode="gray">
            <a:xfrm>
              <a:off x="344" y="162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vi-VN" altLang="en-US"/>
            </a:p>
          </p:txBody>
        </p:sp>
        <p:sp>
          <p:nvSpPr>
            <p:cNvPr id="20501" name="Oval 16"/>
            <p:cNvSpPr>
              <a:spLocks noChangeArrowheads="1"/>
            </p:cNvSpPr>
            <p:nvPr/>
          </p:nvSpPr>
          <p:spPr bwMode="gray">
            <a:xfrm>
              <a:off x="360" y="1630"/>
              <a:ext cx="1246" cy="1246"/>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vi-VN" altLang="en-US"/>
            </a:p>
          </p:txBody>
        </p:sp>
        <p:sp>
          <p:nvSpPr>
            <p:cNvPr id="20502" name="Oval 17"/>
            <p:cNvSpPr>
              <a:spLocks noChangeArrowheads="1"/>
            </p:cNvSpPr>
            <p:nvPr/>
          </p:nvSpPr>
          <p:spPr bwMode="gray">
            <a:xfrm>
              <a:off x="374" y="1642"/>
              <a:ext cx="1184" cy="1164"/>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vi-VN" altLang="en-US"/>
            </a:p>
          </p:txBody>
        </p:sp>
        <p:sp>
          <p:nvSpPr>
            <p:cNvPr id="20503" name="Oval 18"/>
            <p:cNvSpPr>
              <a:spLocks noChangeArrowheads="1"/>
            </p:cNvSpPr>
            <p:nvPr/>
          </p:nvSpPr>
          <p:spPr bwMode="gray">
            <a:xfrm rot="-5400000">
              <a:off x="447" y="1757"/>
              <a:ext cx="1034" cy="945"/>
            </a:xfrm>
            <a:prstGeom prst="ellipse">
              <a:avLst/>
            </a:prstGeom>
            <a:solidFill>
              <a:srgbClr val="FFFF66"/>
            </a:soli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ctr"/>
              <a:r>
                <a:rPr lang="en-US" altLang="en-US" sz="1400" b="1">
                  <a:solidFill>
                    <a:srgbClr val="FF0000"/>
                  </a:solidFill>
                  <a:latin typeface="Times New Roman" pitchFamily="18" charset="0"/>
                  <a:cs typeface="Times New Roman" pitchFamily="18" charset="0"/>
                </a:rPr>
                <a:t>KHÁT VỌNG VIỆT NAM </a:t>
              </a:r>
            </a:p>
            <a:p>
              <a:pPr algn="ctr"/>
              <a:r>
                <a:rPr lang="en-US" altLang="en-US" sz="1400" b="1">
                  <a:solidFill>
                    <a:srgbClr val="FF0000"/>
                  </a:solidFill>
                  <a:latin typeface="Times New Roman" pitchFamily="18" charset="0"/>
                  <a:cs typeface="Times New Roman" pitchFamily="18" charset="0"/>
                </a:rPr>
                <a:t>CÓ THỰC HIỆN</a:t>
              </a:r>
            </a:p>
            <a:p>
              <a:pPr algn="ctr"/>
              <a:r>
                <a:rPr lang="en-US" altLang="en-US" sz="1400" b="1">
                  <a:solidFill>
                    <a:srgbClr val="FF0000"/>
                  </a:solidFill>
                  <a:latin typeface="Times New Roman" pitchFamily="18" charset="0"/>
                  <a:cs typeface="Times New Roman" pitchFamily="18" charset="0"/>
                </a:rPr>
                <a:t> ĐƯỢC HAY KHÔNG?</a:t>
              </a:r>
            </a:p>
          </p:txBody>
        </p:sp>
      </p:grpSp>
      <p:sp>
        <p:nvSpPr>
          <p:cNvPr id="21" name="AutoShape 20">
            <a:hlinkClick r:id="rId3" action="ppaction://hlinksldjump"/>
          </p:cNvPr>
          <p:cNvSpPr>
            <a:spLocks noChangeArrowheads="1"/>
          </p:cNvSpPr>
          <p:nvPr/>
        </p:nvSpPr>
        <p:spPr bwMode="gray">
          <a:xfrm>
            <a:off x="3352800" y="1600200"/>
            <a:ext cx="5334000" cy="717550"/>
          </a:xfrm>
          <a:prstGeom prst="roundRect">
            <a:avLst>
              <a:gd name="adj" fmla="val 50000"/>
            </a:avLst>
          </a:prstGeom>
          <a:solidFill>
            <a:srgbClr val="FFFFCC"/>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algn="ctr">
              <a:defRPr/>
            </a:pPr>
            <a:r>
              <a:rPr lang="en-US" sz="2000" b="1" dirty="0">
                <a:solidFill>
                  <a:srgbClr val="0000FF"/>
                </a:solidFill>
                <a:latin typeface="Times New Roman" pitchFamily="18" charset="0"/>
                <a:cs typeface="Times New Roman" pitchFamily="18" charset="0"/>
              </a:rPr>
              <a:t>Sự đồng thuận, hưởng ứng của Nhân dân</a:t>
            </a:r>
          </a:p>
        </p:txBody>
      </p:sp>
      <p:sp>
        <p:nvSpPr>
          <p:cNvPr id="20489" name="Rectangle 21"/>
          <p:cNvSpPr>
            <a:spLocks noChangeArrowheads="1"/>
          </p:cNvSpPr>
          <p:nvPr/>
        </p:nvSpPr>
        <p:spPr bwMode="auto">
          <a:xfrm>
            <a:off x="2686050" y="18557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b="1">
              <a:solidFill>
                <a:srgbClr val="000000"/>
              </a:solidFill>
            </a:endParaRPr>
          </a:p>
        </p:txBody>
      </p:sp>
      <p:sp>
        <p:nvSpPr>
          <p:cNvPr id="20490" name="Rectangle 23"/>
          <p:cNvSpPr>
            <a:spLocks noChangeArrowheads="1"/>
          </p:cNvSpPr>
          <p:nvPr/>
        </p:nvSpPr>
        <p:spPr bwMode="auto">
          <a:xfrm>
            <a:off x="4756150" y="26543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b="1">
              <a:solidFill>
                <a:srgbClr val="000000"/>
              </a:solidFill>
            </a:endParaRPr>
          </a:p>
        </p:txBody>
      </p:sp>
      <p:sp>
        <p:nvSpPr>
          <p:cNvPr id="15376" name="Oval 26"/>
          <p:cNvSpPr>
            <a:spLocks noChangeArrowheads="1"/>
          </p:cNvSpPr>
          <p:nvPr/>
        </p:nvSpPr>
        <p:spPr bwMode="gray">
          <a:xfrm>
            <a:off x="3263900" y="1946275"/>
            <a:ext cx="228600" cy="228600"/>
          </a:xfrm>
          <a:prstGeom prst="ellipse">
            <a:avLst/>
          </a:prstGeom>
          <a:gradFill rotWithShape="1">
            <a:gsLst>
              <a:gs pos="0">
                <a:srgbClr val="E96E29"/>
              </a:gs>
              <a:gs pos="100000">
                <a:srgbClr val="9B491B"/>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a:defRPr/>
            </a:pPr>
            <a:endParaRPr lang="en-US" altLang="en-US"/>
          </a:p>
        </p:txBody>
      </p:sp>
      <p:pic>
        <p:nvPicPr>
          <p:cNvPr id="3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362200"/>
            <a:ext cx="48688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a:spLocks noChangeArrowheads="1"/>
          </p:cNvSpPr>
          <p:nvPr/>
        </p:nvSpPr>
        <p:spPr bwMode="auto">
          <a:xfrm>
            <a:off x="3581400" y="6273800"/>
            <a:ext cx="4953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i="1">
                <a:solidFill>
                  <a:srgbClr val="0000FF"/>
                </a:solidFill>
              </a:rPr>
              <a:t>Trong “Bài nói chuyện tại lớp nghiên cứu chính trị khóa 2 </a:t>
            </a:r>
          </a:p>
          <a:p>
            <a:pPr algn="ctr"/>
            <a:r>
              <a:rPr lang="en-US" sz="1400" i="1">
                <a:solidFill>
                  <a:srgbClr val="0000FF"/>
                </a:solidFill>
              </a:rPr>
              <a:t>Trường Đại học Nhân dân Việt Nam” ngày 8/12/1956</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blinds(horizontal)">
                                      <p:cBhvr>
                                        <p:cTn id="12" dur="500"/>
                                        <p:tgtEl>
                                          <p:spTgt spid="1536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367"/>
                                        </p:tgtEl>
                                        <p:attrNameLst>
                                          <p:attrName>style.visibility</p:attrName>
                                        </p:attrNameLst>
                                      </p:cBhvr>
                                      <p:to>
                                        <p:strVal val="visible"/>
                                      </p:to>
                                    </p:set>
                                    <p:animEffect transition="in" filter="blinds(horizontal)">
                                      <p:cBhvr>
                                        <p:cTn id="15" dur="500"/>
                                        <p:tgtEl>
                                          <p:spTgt spid="1536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5376"/>
                                        </p:tgtEl>
                                        <p:attrNameLst>
                                          <p:attrName>style.visibility</p:attrName>
                                        </p:attrNameLst>
                                      </p:cBhvr>
                                      <p:to>
                                        <p:strVal val="visible"/>
                                      </p:to>
                                    </p:set>
                                    <p:animEffect transition="in" filter="blinds(horizontal)">
                                      <p:cBhvr>
                                        <p:cTn id="18" dur="500"/>
                                        <p:tgtEl>
                                          <p:spTgt spid="1537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linds(horizontal)">
                                      <p:cBhvr>
                                        <p:cTn id="21" dur="500"/>
                                        <p:tgtEl>
                                          <p:spTgt spid="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linds(horizontal)">
                                      <p:cBhvr>
                                        <p:cTn id="26" dur="500"/>
                                        <p:tgtEl>
                                          <p:spTgt spid="3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linds(horizontal)">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P spid="15367" grpId="0" animBg="1"/>
      <p:bldP spid="21" grpId="0" animBg="1"/>
      <p:bldP spid="15376" grpId="0" animBg="1"/>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o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Line 12"/>
          <p:cNvSpPr>
            <a:spLocks noChangeShapeType="1"/>
          </p:cNvSpPr>
          <p:nvPr/>
        </p:nvSpPr>
        <p:spPr bwMode="auto">
          <a:xfrm flipH="1">
            <a:off x="0" y="1196975"/>
            <a:ext cx="9144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8" name="Rectangle 7"/>
          <p:cNvSpPr>
            <a:spLocks noChangeArrowheads="1"/>
          </p:cNvSpPr>
          <p:nvPr/>
        </p:nvSpPr>
        <p:spPr bwMode="auto">
          <a:xfrm>
            <a:off x="1981200" y="236538"/>
            <a:ext cx="670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000" b="1">
                <a:solidFill>
                  <a:srgbClr val="FFFF00"/>
                </a:solidFill>
                <a:latin typeface="Times New Roman" pitchFamily="18" charset="0"/>
                <a:cs typeface="Times New Roman" pitchFamily="18" charset="0"/>
              </a:rPr>
              <a:t>II. KHÁT VỌNG PHÁT TRIỂN ĐẤT NƯỚC </a:t>
            </a:r>
          </a:p>
          <a:p>
            <a:pPr algn="ctr"/>
            <a:r>
              <a:rPr lang="en-US" altLang="en-US" sz="2000" b="1">
                <a:solidFill>
                  <a:srgbClr val="FFFF00"/>
                </a:solidFill>
                <a:latin typeface="Times New Roman" pitchFamily="18" charset="0"/>
                <a:cs typeface="Times New Roman" pitchFamily="18" charset="0"/>
              </a:rPr>
              <a:t>PHỒN VINH, HẠNH PHÚC</a:t>
            </a:r>
            <a:endParaRPr lang="en-US" altLang="en-US" sz="2000">
              <a:solidFill>
                <a:srgbClr val="FFFF00"/>
              </a:solidFill>
              <a:latin typeface="Calibri" pitchFamily="34" charset="0"/>
            </a:endParaRPr>
          </a:p>
          <a:p>
            <a:pPr algn="ctr"/>
            <a:r>
              <a:rPr lang="en-US" altLang="en-US" sz="2000" b="1">
                <a:solidFill>
                  <a:srgbClr val="FFFF00"/>
                </a:solidFill>
              </a:rPr>
              <a:t> </a:t>
            </a:r>
            <a:endParaRPr lang="en-US" altLang="en-US" sz="2000">
              <a:solidFill>
                <a:srgbClr val="FFFF00"/>
              </a:solidFill>
            </a:endParaRPr>
          </a:p>
        </p:txBody>
      </p:sp>
      <p:sp>
        <p:nvSpPr>
          <p:cNvPr id="21509" name="Line 2"/>
          <p:cNvSpPr>
            <a:spLocks noChangeShapeType="1"/>
          </p:cNvSpPr>
          <p:nvPr/>
        </p:nvSpPr>
        <p:spPr bwMode="auto">
          <a:xfrm flipV="1">
            <a:off x="1752600" y="1600200"/>
            <a:ext cx="914400" cy="381000"/>
          </a:xfrm>
          <a:prstGeom prst="line">
            <a:avLst/>
          </a:prstGeom>
          <a:noFill/>
          <a:ln w="127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1510" name="Line 4"/>
          <p:cNvSpPr>
            <a:spLocks noChangeShapeType="1"/>
          </p:cNvSpPr>
          <p:nvPr/>
        </p:nvSpPr>
        <p:spPr bwMode="auto">
          <a:xfrm>
            <a:off x="2667000" y="1600200"/>
            <a:ext cx="609600" cy="0"/>
          </a:xfrm>
          <a:prstGeom prst="line">
            <a:avLst/>
          </a:prstGeom>
          <a:noFill/>
          <a:ln w="12700" cap="rnd">
            <a:solidFill>
              <a:srgbClr val="0033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1511" name="Group 10"/>
          <p:cNvGrpSpPr>
            <a:grpSpLocks/>
          </p:cNvGrpSpPr>
          <p:nvPr/>
        </p:nvGrpSpPr>
        <p:grpSpPr bwMode="auto">
          <a:xfrm>
            <a:off x="-33338" y="1952625"/>
            <a:ext cx="2978151" cy="2917825"/>
            <a:chOff x="139" y="1393"/>
            <a:chExt cx="1684" cy="1683"/>
          </a:xfrm>
        </p:grpSpPr>
        <p:sp>
          <p:nvSpPr>
            <p:cNvPr id="13" name="Oval 11"/>
            <p:cNvSpPr>
              <a:spLocks noChangeArrowheads="1"/>
            </p:cNvSpPr>
            <p:nvPr/>
          </p:nvSpPr>
          <p:spPr bwMode="gray">
            <a:xfrm>
              <a:off x="139" y="1393"/>
              <a:ext cx="1684" cy="1683"/>
            </a:xfrm>
            <a:prstGeom prst="ellipse">
              <a:avLst/>
            </a:prstGeom>
            <a:solidFill>
              <a:srgbClr val="92D050"/>
            </a:solidFill>
            <a:ln>
              <a:headEnd/>
              <a:tailEnd/>
            </a:ln>
          </p:spPr>
          <p:style>
            <a:lnRef idx="0">
              <a:schemeClr val="accent5"/>
            </a:lnRef>
            <a:fillRef idx="3">
              <a:schemeClr val="accent5"/>
            </a:fillRef>
            <a:effectRef idx="3">
              <a:schemeClr val="accent5"/>
            </a:effectRef>
            <a:fontRef idx="minor">
              <a:schemeClr val="lt1"/>
            </a:fontRef>
          </p:style>
          <p:txBody>
            <a:bodyPr wrap="none" anchor="ct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endParaRPr lang="en-US" smtClean="0">
                <a:solidFill>
                  <a:srgbClr val="FFFFFF"/>
                </a:solidFill>
                <a:latin typeface="Arial" charset="0"/>
              </a:endParaRPr>
            </a:p>
          </p:txBody>
        </p:sp>
        <p:sp>
          <p:nvSpPr>
            <p:cNvPr id="14" name="Oval 12"/>
            <p:cNvSpPr>
              <a:spLocks noChangeArrowheads="1"/>
            </p:cNvSpPr>
            <p:nvPr/>
          </p:nvSpPr>
          <p:spPr bwMode="gray">
            <a:xfrm>
              <a:off x="251" y="2108"/>
              <a:ext cx="1460" cy="303"/>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5" name="Oval 13"/>
            <p:cNvSpPr>
              <a:spLocks noChangeArrowheads="1"/>
            </p:cNvSpPr>
            <p:nvPr/>
          </p:nvSpPr>
          <p:spPr bwMode="gray">
            <a:xfrm>
              <a:off x="258" y="2116"/>
              <a:ext cx="1460" cy="299"/>
            </a:xfrm>
            <a:prstGeom prst="ellipse">
              <a:avLst/>
            </a:prstGeom>
            <a:gradFill rotWithShape="1">
              <a:gsLst>
                <a:gs pos="0">
                  <a:schemeClr val="folHlink">
                    <a:gamma/>
                    <a:shade val="63529"/>
                    <a:invGamma/>
                  </a:schemeClr>
                </a:gs>
                <a:gs pos="100000">
                  <a:schemeClr val="folHlink">
                    <a:alpha val="0"/>
                  </a:schemeClr>
                </a:gs>
              </a:gsLst>
              <a:lin ang="2700000" scaled="1"/>
            </a:gradFill>
            <a:ln w="38100" algn="ctr">
              <a:noFill/>
              <a:round/>
              <a:headEnd/>
              <a:tailEnd/>
            </a:ln>
            <a:effectLst/>
          </p:spPr>
          <p:txBody>
            <a:bodyPr anchor="ctr">
              <a:spAutoFit/>
            </a:bodyPr>
            <a:lstStyle/>
            <a:p>
              <a:pPr>
                <a:defRPr/>
              </a:pPr>
              <a:endParaRPr lang="en-US"/>
            </a:p>
          </p:txBody>
        </p:sp>
        <p:sp>
          <p:nvSpPr>
            <p:cNvPr id="21523" name="Oval 14"/>
            <p:cNvSpPr>
              <a:spLocks noChangeArrowheads="1"/>
            </p:cNvSpPr>
            <p:nvPr/>
          </p:nvSpPr>
          <p:spPr bwMode="gray">
            <a:xfrm>
              <a:off x="323" y="2108"/>
              <a:ext cx="1317" cy="303"/>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vi-VN" altLang="en-US"/>
            </a:p>
          </p:txBody>
        </p:sp>
        <p:sp>
          <p:nvSpPr>
            <p:cNvPr id="21524" name="Oval 15"/>
            <p:cNvSpPr>
              <a:spLocks noChangeArrowheads="1"/>
            </p:cNvSpPr>
            <p:nvPr/>
          </p:nvSpPr>
          <p:spPr bwMode="gray">
            <a:xfrm>
              <a:off x="344" y="162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vi-VN" altLang="en-US"/>
            </a:p>
          </p:txBody>
        </p:sp>
        <p:sp>
          <p:nvSpPr>
            <p:cNvPr id="21525" name="Oval 16"/>
            <p:cNvSpPr>
              <a:spLocks noChangeArrowheads="1"/>
            </p:cNvSpPr>
            <p:nvPr/>
          </p:nvSpPr>
          <p:spPr bwMode="gray">
            <a:xfrm>
              <a:off x="360" y="1630"/>
              <a:ext cx="1246" cy="1246"/>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vi-VN" altLang="en-US"/>
            </a:p>
          </p:txBody>
        </p:sp>
        <p:sp>
          <p:nvSpPr>
            <p:cNvPr id="21526" name="Oval 17"/>
            <p:cNvSpPr>
              <a:spLocks noChangeArrowheads="1"/>
            </p:cNvSpPr>
            <p:nvPr/>
          </p:nvSpPr>
          <p:spPr bwMode="gray">
            <a:xfrm>
              <a:off x="374" y="1642"/>
              <a:ext cx="1184" cy="1164"/>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vi-VN" altLang="en-US"/>
            </a:p>
          </p:txBody>
        </p:sp>
        <p:sp>
          <p:nvSpPr>
            <p:cNvPr id="21527" name="Oval 18"/>
            <p:cNvSpPr>
              <a:spLocks noChangeArrowheads="1"/>
            </p:cNvSpPr>
            <p:nvPr/>
          </p:nvSpPr>
          <p:spPr bwMode="gray">
            <a:xfrm rot="-5400000">
              <a:off x="447" y="1757"/>
              <a:ext cx="1034" cy="945"/>
            </a:xfrm>
            <a:prstGeom prst="ellipse">
              <a:avLst/>
            </a:prstGeom>
            <a:solidFill>
              <a:srgbClr val="FFFF66"/>
            </a:soli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ctr"/>
              <a:r>
                <a:rPr lang="en-US" altLang="en-US" sz="1400" b="1">
                  <a:solidFill>
                    <a:srgbClr val="FF0000"/>
                  </a:solidFill>
                  <a:latin typeface="Times New Roman" pitchFamily="18" charset="0"/>
                  <a:cs typeface="Times New Roman" pitchFamily="18" charset="0"/>
                </a:rPr>
                <a:t>KHÁT VỌNG VIỆT NAM </a:t>
              </a:r>
            </a:p>
            <a:p>
              <a:pPr algn="ctr"/>
              <a:r>
                <a:rPr lang="en-US" altLang="en-US" sz="1400" b="1">
                  <a:solidFill>
                    <a:srgbClr val="FF0000"/>
                  </a:solidFill>
                  <a:latin typeface="Times New Roman" pitchFamily="18" charset="0"/>
                  <a:cs typeface="Times New Roman" pitchFamily="18" charset="0"/>
                </a:rPr>
                <a:t>CÓ THỰC HIỆN</a:t>
              </a:r>
            </a:p>
            <a:p>
              <a:pPr algn="ctr"/>
              <a:r>
                <a:rPr lang="en-US" altLang="en-US" sz="1400" b="1">
                  <a:solidFill>
                    <a:srgbClr val="FF0000"/>
                  </a:solidFill>
                  <a:latin typeface="Times New Roman" pitchFamily="18" charset="0"/>
                  <a:cs typeface="Times New Roman" pitchFamily="18" charset="0"/>
                </a:rPr>
                <a:t> ĐƯỢC HAY KHÔNG?</a:t>
              </a:r>
            </a:p>
          </p:txBody>
        </p:sp>
      </p:grpSp>
      <p:sp>
        <p:nvSpPr>
          <p:cNvPr id="21512" name="Rectangle 21"/>
          <p:cNvSpPr>
            <a:spLocks noChangeArrowheads="1"/>
          </p:cNvSpPr>
          <p:nvPr/>
        </p:nvSpPr>
        <p:spPr bwMode="auto">
          <a:xfrm>
            <a:off x="2686050" y="18557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b="1">
              <a:solidFill>
                <a:srgbClr val="000000"/>
              </a:solidFill>
            </a:endParaRPr>
          </a:p>
        </p:txBody>
      </p:sp>
      <p:sp>
        <p:nvSpPr>
          <p:cNvPr id="21513" name="Rectangle 23"/>
          <p:cNvSpPr>
            <a:spLocks noChangeArrowheads="1"/>
          </p:cNvSpPr>
          <p:nvPr/>
        </p:nvSpPr>
        <p:spPr bwMode="auto">
          <a:xfrm>
            <a:off x="4756150" y="26543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b="1">
              <a:solidFill>
                <a:srgbClr val="000000"/>
              </a:solidFill>
            </a:endParaRPr>
          </a:p>
        </p:txBody>
      </p:sp>
      <p:sp>
        <p:nvSpPr>
          <p:cNvPr id="15376" name="Oval 26"/>
          <p:cNvSpPr>
            <a:spLocks noChangeArrowheads="1"/>
          </p:cNvSpPr>
          <p:nvPr/>
        </p:nvSpPr>
        <p:spPr bwMode="gray">
          <a:xfrm>
            <a:off x="3276600" y="1447800"/>
            <a:ext cx="228600" cy="228600"/>
          </a:xfrm>
          <a:prstGeom prst="ellipse">
            <a:avLst/>
          </a:prstGeom>
          <a:gradFill rotWithShape="1">
            <a:gsLst>
              <a:gs pos="0">
                <a:srgbClr val="E96E29"/>
              </a:gs>
              <a:gs pos="100000">
                <a:srgbClr val="9B491B"/>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a:defRPr/>
            </a:pPr>
            <a:endParaRPr lang="en-US" altLang="en-US"/>
          </a:p>
        </p:txBody>
      </p:sp>
      <p:sp>
        <p:nvSpPr>
          <p:cNvPr id="22" name="AutoShape 22"/>
          <p:cNvSpPr>
            <a:spLocks noChangeArrowheads="1"/>
          </p:cNvSpPr>
          <p:nvPr/>
        </p:nvSpPr>
        <p:spPr bwMode="gray">
          <a:xfrm>
            <a:off x="3505200" y="1295400"/>
            <a:ext cx="5638800" cy="685800"/>
          </a:xfrm>
          <a:prstGeom prst="roundRect">
            <a:avLst>
              <a:gd name="adj" fmla="val 50000"/>
            </a:avLst>
          </a:prstGeom>
          <a:solidFill>
            <a:srgbClr val="FFFFCC"/>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algn="ctr">
              <a:defRPr/>
            </a:pPr>
            <a:r>
              <a:rPr lang="en-US" sz="2000" b="1" dirty="0" err="1" smtClean="0">
                <a:solidFill>
                  <a:srgbClr val="0000FF"/>
                </a:solidFill>
                <a:latin typeface="Times New Roman" pitchFamily="18" charset="0"/>
                <a:cs typeface="Times New Roman" pitchFamily="18" charset="0"/>
              </a:rPr>
              <a:t>Niềm</a:t>
            </a:r>
            <a:r>
              <a:rPr lang="en-US" sz="2000" b="1" dirty="0" smtClean="0">
                <a:solidFill>
                  <a:srgbClr val="0000FF"/>
                </a:solidFill>
                <a:latin typeface="Times New Roman" pitchFamily="18" charset="0"/>
                <a:cs typeface="Times New Roman" pitchFamily="18" charset="0"/>
              </a:rPr>
              <a:t> tin </a:t>
            </a:r>
            <a:r>
              <a:rPr lang="en-US" sz="2000" b="1" dirty="0" err="1" smtClean="0">
                <a:solidFill>
                  <a:srgbClr val="0000FF"/>
                </a:solidFill>
                <a:latin typeface="Times New Roman" pitchFamily="18" charset="0"/>
                <a:cs typeface="Times New Roman" pitchFamily="18" charset="0"/>
              </a:rPr>
              <a:t>vào</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cơ</a:t>
            </a:r>
            <a:r>
              <a:rPr lang="en-US" sz="2000" b="1" dirty="0" smtClean="0">
                <a:solidFill>
                  <a:srgbClr val="0000FF"/>
                </a:solidFill>
                <a:latin typeface="Times New Roman" pitchFamily="18" charset="0"/>
                <a:cs typeface="Times New Roman" pitchFamily="18" charset="0"/>
              </a:rPr>
              <a:t> </a:t>
            </a:r>
            <a:r>
              <a:rPr lang="en-US" sz="2000" b="1" dirty="0">
                <a:solidFill>
                  <a:srgbClr val="0000FF"/>
                </a:solidFill>
                <a:latin typeface="Times New Roman" pitchFamily="18" charset="0"/>
                <a:cs typeface="Times New Roman" pitchFamily="18" charset="0"/>
              </a:rPr>
              <a:t>đồ, tiềm lực, vị thế và uy </a:t>
            </a:r>
            <a:r>
              <a:rPr lang="en-US" sz="2000" b="1" dirty="0" err="1">
                <a:solidFill>
                  <a:srgbClr val="0000FF"/>
                </a:solidFill>
                <a:latin typeface="Times New Roman" pitchFamily="18" charset="0"/>
                <a:cs typeface="Times New Roman" pitchFamily="18" charset="0"/>
              </a:rPr>
              <a:t>tín</a:t>
            </a:r>
            <a:r>
              <a:rPr lang="en-US" sz="2000" b="1" dirty="0">
                <a:solidFill>
                  <a:srgbClr val="0000FF"/>
                </a:solidFill>
                <a:latin typeface="Times New Roman" pitchFamily="18" charset="0"/>
                <a:cs typeface="Times New Roman" pitchFamily="18" charset="0"/>
              </a:rPr>
              <a:t> </a:t>
            </a:r>
            <a:endParaRPr lang="en-US" sz="2000" b="1" dirty="0" smtClean="0">
              <a:solidFill>
                <a:srgbClr val="0000FF"/>
              </a:solidFill>
              <a:latin typeface="Times New Roman" pitchFamily="18" charset="0"/>
              <a:cs typeface="Times New Roman" pitchFamily="18" charset="0"/>
            </a:endParaRPr>
          </a:p>
          <a:p>
            <a:pPr algn="ctr">
              <a:defRPr/>
            </a:pPr>
            <a:r>
              <a:rPr lang="en-US" sz="2000" b="1" dirty="0" err="1" smtClean="0">
                <a:solidFill>
                  <a:srgbClr val="0000FF"/>
                </a:solidFill>
                <a:latin typeface="Times New Roman" pitchFamily="18" charset="0"/>
                <a:cs typeface="Times New Roman" pitchFamily="18" charset="0"/>
              </a:rPr>
              <a:t>của</a:t>
            </a:r>
            <a:r>
              <a:rPr lang="en-US" sz="2000" b="1" dirty="0" smtClean="0">
                <a:solidFill>
                  <a:srgbClr val="0000FF"/>
                </a:solidFill>
                <a:latin typeface="Times New Roman" pitchFamily="18" charset="0"/>
                <a:cs typeface="Times New Roman" pitchFamily="18" charset="0"/>
              </a:rPr>
              <a:t> </a:t>
            </a:r>
            <a:r>
              <a:rPr lang="en-US" sz="2000" b="1" dirty="0">
                <a:solidFill>
                  <a:srgbClr val="0000FF"/>
                </a:solidFill>
                <a:latin typeface="Times New Roman" pitchFamily="18" charset="0"/>
                <a:cs typeface="Times New Roman" pitchFamily="18" charset="0"/>
              </a:rPr>
              <a:t>đất nước</a:t>
            </a:r>
          </a:p>
        </p:txBody>
      </p:sp>
      <p:pic>
        <p:nvPicPr>
          <p:cNvPr id="23" name="Picture 4" descr="Cổng thông tin điện tử Đảng bộ KCCQ &amp;gt; Chi tiết"/>
          <p:cNvPicPr>
            <a:picLocks noChangeAspect="1" noChangeArrowheads="1"/>
          </p:cNvPicPr>
          <p:nvPr/>
        </p:nvPicPr>
        <p:blipFill>
          <a:blip r:embed="rId3">
            <a:extLst/>
          </a:blip>
          <a:srcRect/>
          <a:stretch>
            <a:fillRect/>
          </a:stretch>
        </p:blipFill>
        <p:spPr bwMode="auto">
          <a:xfrm>
            <a:off x="3810000" y="1981200"/>
            <a:ext cx="4762294" cy="2596474"/>
          </a:xfrm>
          <a:prstGeom prst="ellipse">
            <a:avLst/>
          </a:prstGeom>
          <a:ln>
            <a:noFill/>
          </a:ln>
          <a:effectLst>
            <a:softEdge rad="112500"/>
          </a:effectLst>
          <a:extLst/>
        </p:spPr>
      </p:pic>
      <p:pic>
        <p:nvPicPr>
          <p:cNvPr id="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9963" y="4446274"/>
            <a:ext cx="4722331" cy="2397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par>
                                <p:cTn id="8" presetID="4"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ox(in)">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o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Line 12"/>
          <p:cNvSpPr>
            <a:spLocks noChangeShapeType="1"/>
          </p:cNvSpPr>
          <p:nvPr/>
        </p:nvSpPr>
        <p:spPr bwMode="auto">
          <a:xfrm flipH="1">
            <a:off x="0" y="1196975"/>
            <a:ext cx="9144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2" name="Rectangle 7"/>
          <p:cNvSpPr>
            <a:spLocks noChangeArrowheads="1"/>
          </p:cNvSpPr>
          <p:nvPr/>
        </p:nvSpPr>
        <p:spPr bwMode="auto">
          <a:xfrm>
            <a:off x="1981200" y="236538"/>
            <a:ext cx="670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000" b="1">
                <a:solidFill>
                  <a:srgbClr val="FFFF00"/>
                </a:solidFill>
                <a:latin typeface="Times New Roman" pitchFamily="18" charset="0"/>
                <a:cs typeface="Times New Roman" pitchFamily="18" charset="0"/>
              </a:rPr>
              <a:t>II. KHÁT VỌNG PHÁT TRIỂN ĐẤT NƯỚC </a:t>
            </a:r>
          </a:p>
          <a:p>
            <a:pPr algn="ctr"/>
            <a:r>
              <a:rPr lang="en-US" altLang="en-US" sz="2000" b="1">
                <a:solidFill>
                  <a:srgbClr val="FFFF00"/>
                </a:solidFill>
                <a:latin typeface="Times New Roman" pitchFamily="18" charset="0"/>
                <a:cs typeface="Times New Roman" pitchFamily="18" charset="0"/>
              </a:rPr>
              <a:t>PHỒN VINH, HẠNH PHÚC</a:t>
            </a:r>
            <a:endParaRPr lang="en-US" altLang="en-US" sz="2000">
              <a:solidFill>
                <a:srgbClr val="FFFF00"/>
              </a:solidFill>
              <a:latin typeface="Calibri" pitchFamily="34" charset="0"/>
            </a:endParaRPr>
          </a:p>
          <a:p>
            <a:pPr algn="ctr"/>
            <a:r>
              <a:rPr lang="en-US" altLang="en-US" sz="2000" b="1">
                <a:solidFill>
                  <a:srgbClr val="FFFF00"/>
                </a:solidFill>
              </a:rPr>
              <a:t> </a:t>
            </a:r>
            <a:endParaRPr lang="en-US" altLang="en-US" sz="2000">
              <a:solidFill>
                <a:srgbClr val="FFFF00"/>
              </a:solidFill>
            </a:endParaRPr>
          </a:p>
        </p:txBody>
      </p:sp>
      <p:sp>
        <p:nvSpPr>
          <p:cNvPr id="22533" name="Line 2"/>
          <p:cNvSpPr>
            <a:spLocks noChangeShapeType="1"/>
          </p:cNvSpPr>
          <p:nvPr/>
        </p:nvSpPr>
        <p:spPr bwMode="auto">
          <a:xfrm flipV="1">
            <a:off x="1752600" y="1600200"/>
            <a:ext cx="914400" cy="381000"/>
          </a:xfrm>
          <a:prstGeom prst="line">
            <a:avLst/>
          </a:prstGeom>
          <a:noFill/>
          <a:ln w="127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2534" name="Line 4"/>
          <p:cNvSpPr>
            <a:spLocks noChangeShapeType="1"/>
          </p:cNvSpPr>
          <p:nvPr/>
        </p:nvSpPr>
        <p:spPr bwMode="auto">
          <a:xfrm>
            <a:off x="2667000" y="1600200"/>
            <a:ext cx="609600" cy="0"/>
          </a:xfrm>
          <a:prstGeom prst="line">
            <a:avLst/>
          </a:prstGeom>
          <a:noFill/>
          <a:ln w="12700" cap="rnd">
            <a:solidFill>
              <a:srgbClr val="0033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2535" name="Group 10"/>
          <p:cNvGrpSpPr>
            <a:grpSpLocks/>
          </p:cNvGrpSpPr>
          <p:nvPr/>
        </p:nvGrpSpPr>
        <p:grpSpPr bwMode="auto">
          <a:xfrm>
            <a:off x="-33338" y="1952625"/>
            <a:ext cx="2978151" cy="2917825"/>
            <a:chOff x="139" y="1393"/>
            <a:chExt cx="1684" cy="1683"/>
          </a:xfrm>
        </p:grpSpPr>
        <p:sp>
          <p:nvSpPr>
            <p:cNvPr id="13" name="Oval 11"/>
            <p:cNvSpPr>
              <a:spLocks noChangeArrowheads="1"/>
            </p:cNvSpPr>
            <p:nvPr/>
          </p:nvSpPr>
          <p:spPr bwMode="gray">
            <a:xfrm>
              <a:off x="139" y="1393"/>
              <a:ext cx="1684" cy="1683"/>
            </a:xfrm>
            <a:prstGeom prst="ellipse">
              <a:avLst/>
            </a:prstGeom>
            <a:solidFill>
              <a:srgbClr val="92D050"/>
            </a:solidFill>
            <a:ln>
              <a:headEnd/>
              <a:tailEnd/>
            </a:ln>
          </p:spPr>
          <p:style>
            <a:lnRef idx="0">
              <a:schemeClr val="accent5"/>
            </a:lnRef>
            <a:fillRef idx="3">
              <a:schemeClr val="accent5"/>
            </a:fillRef>
            <a:effectRef idx="3">
              <a:schemeClr val="accent5"/>
            </a:effectRef>
            <a:fontRef idx="minor">
              <a:schemeClr val="lt1"/>
            </a:fontRef>
          </p:style>
          <p:txBody>
            <a:bodyPr wrap="none" anchor="ct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endParaRPr lang="en-US" smtClean="0">
                <a:solidFill>
                  <a:srgbClr val="FFFFFF"/>
                </a:solidFill>
                <a:latin typeface="Arial" charset="0"/>
              </a:endParaRPr>
            </a:p>
          </p:txBody>
        </p:sp>
        <p:sp>
          <p:nvSpPr>
            <p:cNvPr id="14" name="Oval 12"/>
            <p:cNvSpPr>
              <a:spLocks noChangeArrowheads="1"/>
            </p:cNvSpPr>
            <p:nvPr/>
          </p:nvSpPr>
          <p:spPr bwMode="gray">
            <a:xfrm>
              <a:off x="251" y="2108"/>
              <a:ext cx="1460" cy="303"/>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5" name="Oval 13"/>
            <p:cNvSpPr>
              <a:spLocks noChangeArrowheads="1"/>
            </p:cNvSpPr>
            <p:nvPr/>
          </p:nvSpPr>
          <p:spPr bwMode="gray">
            <a:xfrm>
              <a:off x="258" y="2116"/>
              <a:ext cx="1460" cy="299"/>
            </a:xfrm>
            <a:prstGeom prst="ellipse">
              <a:avLst/>
            </a:prstGeom>
            <a:gradFill rotWithShape="1">
              <a:gsLst>
                <a:gs pos="0">
                  <a:schemeClr val="folHlink">
                    <a:gamma/>
                    <a:shade val="63529"/>
                    <a:invGamma/>
                  </a:schemeClr>
                </a:gs>
                <a:gs pos="100000">
                  <a:schemeClr val="folHlink">
                    <a:alpha val="0"/>
                  </a:schemeClr>
                </a:gs>
              </a:gsLst>
              <a:lin ang="2700000" scaled="1"/>
            </a:gradFill>
            <a:ln w="38100" algn="ctr">
              <a:noFill/>
              <a:round/>
              <a:headEnd/>
              <a:tailEnd/>
            </a:ln>
            <a:effectLst/>
          </p:spPr>
          <p:txBody>
            <a:bodyPr anchor="ctr">
              <a:spAutoFit/>
            </a:bodyPr>
            <a:lstStyle/>
            <a:p>
              <a:pPr>
                <a:defRPr/>
              </a:pPr>
              <a:endParaRPr lang="en-US"/>
            </a:p>
          </p:txBody>
        </p:sp>
        <p:sp>
          <p:nvSpPr>
            <p:cNvPr id="22548" name="Oval 14"/>
            <p:cNvSpPr>
              <a:spLocks noChangeArrowheads="1"/>
            </p:cNvSpPr>
            <p:nvPr/>
          </p:nvSpPr>
          <p:spPr bwMode="gray">
            <a:xfrm>
              <a:off x="323" y="2108"/>
              <a:ext cx="1317" cy="303"/>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vi-VN" altLang="en-US"/>
            </a:p>
          </p:txBody>
        </p:sp>
        <p:sp>
          <p:nvSpPr>
            <p:cNvPr id="22549" name="Oval 15"/>
            <p:cNvSpPr>
              <a:spLocks noChangeArrowheads="1"/>
            </p:cNvSpPr>
            <p:nvPr/>
          </p:nvSpPr>
          <p:spPr bwMode="gray">
            <a:xfrm>
              <a:off x="344" y="162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vi-VN" altLang="en-US"/>
            </a:p>
          </p:txBody>
        </p:sp>
        <p:sp>
          <p:nvSpPr>
            <p:cNvPr id="22550" name="Oval 16"/>
            <p:cNvSpPr>
              <a:spLocks noChangeArrowheads="1"/>
            </p:cNvSpPr>
            <p:nvPr/>
          </p:nvSpPr>
          <p:spPr bwMode="gray">
            <a:xfrm>
              <a:off x="360" y="1630"/>
              <a:ext cx="1246" cy="1246"/>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vi-VN" altLang="en-US"/>
            </a:p>
          </p:txBody>
        </p:sp>
        <p:sp>
          <p:nvSpPr>
            <p:cNvPr id="22551" name="Oval 17"/>
            <p:cNvSpPr>
              <a:spLocks noChangeArrowheads="1"/>
            </p:cNvSpPr>
            <p:nvPr/>
          </p:nvSpPr>
          <p:spPr bwMode="gray">
            <a:xfrm>
              <a:off x="374" y="1642"/>
              <a:ext cx="1184" cy="1164"/>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vi-VN" altLang="en-US"/>
            </a:p>
          </p:txBody>
        </p:sp>
        <p:sp>
          <p:nvSpPr>
            <p:cNvPr id="22552" name="Oval 18"/>
            <p:cNvSpPr>
              <a:spLocks noChangeArrowheads="1"/>
            </p:cNvSpPr>
            <p:nvPr/>
          </p:nvSpPr>
          <p:spPr bwMode="gray">
            <a:xfrm rot="-5400000">
              <a:off x="447" y="1757"/>
              <a:ext cx="1034" cy="945"/>
            </a:xfrm>
            <a:prstGeom prst="ellipse">
              <a:avLst/>
            </a:prstGeom>
            <a:solidFill>
              <a:srgbClr val="FFFF66"/>
            </a:soli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ctr"/>
              <a:r>
                <a:rPr lang="en-US" altLang="en-US" sz="1400" b="1">
                  <a:solidFill>
                    <a:srgbClr val="FF0000"/>
                  </a:solidFill>
                  <a:latin typeface="Times New Roman" pitchFamily="18" charset="0"/>
                  <a:cs typeface="Times New Roman" pitchFamily="18" charset="0"/>
                </a:rPr>
                <a:t>KHÁT VỌNG VIỆT NAM </a:t>
              </a:r>
            </a:p>
            <a:p>
              <a:pPr algn="ctr"/>
              <a:r>
                <a:rPr lang="en-US" altLang="en-US" sz="1400" b="1">
                  <a:solidFill>
                    <a:srgbClr val="FF0000"/>
                  </a:solidFill>
                  <a:latin typeface="Times New Roman" pitchFamily="18" charset="0"/>
                  <a:cs typeface="Times New Roman" pitchFamily="18" charset="0"/>
                </a:rPr>
                <a:t>CÓ THỰC HIỆN</a:t>
              </a:r>
            </a:p>
            <a:p>
              <a:pPr algn="ctr"/>
              <a:r>
                <a:rPr lang="en-US" altLang="en-US" sz="1400" b="1">
                  <a:solidFill>
                    <a:srgbClr val="FF0000"/>
                  </a:solidFill>
                  <a:latin typeface="Times New Roman" pitchFamily="18" charset="0"/>
                  <a:cs typeface="Times New Roman" pitchFamily="18" charset="0"/>
                </a:rPr>
                <a:t> ĐƯỢC HAY KHÔNG?</a:t>
              </a:r>
            </a:p>
          </p:txBody>
        </p:sp>
      </p:grpSp>
      <p:sp>
        <p:nvSpPr>
          <p:cNvPr id="22536" name="Rectangle 21"/>
          <p:cNvSpPr>
            <a:spLocks noChangeArrowheads="1"/>
          </p:cNvSpPr>
          <p:nvPr/>
        </p:nvSpPr>
        <p:spPr bwMode="auto">
          <a:xfrm>
            <a:off x="2686050" y="18557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b="1">
              <a:solidFill>
                <a:srgbClr val="000000"/>
              </a:solidFill>
            </a:endParaRPr>
          </a:p>
        </p:txBody>
      </p:sp>
      <p:sp>
        <p:nvSpPr>
          <p:cNvPr id="22537" name="Rectangle 23"/>
          <p:cNvSpPr>
            <a:spLocks noChangeArrowheads="1"/>
          </p:cNvSpPr>
          <p:nvPr/>
        </p:nvSpPr>
        <p:spPr bwMode="auto">
          <a:xfrm>
            <a:off x="4756150" y="26543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b="1">
              <a:solidFill>
                <a:srgbClr val="000000"/>
              </a:solidFill>
            </a:endParaRPr>
          </a:p>
        </p:txBody>
      </p:sp>
      <p:sp>
        <p:nvSpPr>
          <p:cNvPr id="15376" name="Oval 26"/>
          <p:cNvSpPr>
            <a:spLocks noChangeArrowheads="1"/>
          </p:cNvSpPr>
          <p:nvPr/>
        </p:nvSpPr>
        <p:spPr bwMode="gray">
          <a:xfrm>
            <a:off x="3276600" y="1447800"/>
            <a:ext cx="228600" cy="228600"/>
          </a:xfrm>
          <a:prstGeom prst="ellipse">
            <a:avLst/>
          </a:prstGeom>
          <a:gradFill rotWithShape="1">
            <a:gsLst>
              <a:gs pos="0">
                <a:srgbClr val="E96E29"/>
              </a:gs>
              <a:gs pos="100000">
                <a:srgbClr val="9B491B"/>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a:defRPr/>
            </a:pPr>
            <a:endParaRPr lang="en-US" altLang="en-US"/>
          </a:p>
        </p:txBody>
      </p:sp>
      <p:sp>
        <p:nvSpPr>
          <p:cNvPr id="26" name="AutoShape 22"/>
          <p:cNvSpPr>
            <a:spLocks noChangeArrowheads="1"/>
          </p:cNvSpPr>
          <p:nvPr/>
        </p:nvSpPr>
        <p:spPr bwMode="gray">
          <a:xfrm>
            <a:off x="3505200" y="1219200"/>
            <a:ext cx="5638800" cy="839788"/>
          </a:xfrm>
          <a:prstGeom prst="roundRect">
            <a:avLst>
              <a:gd name="adj" fmla="val 50000"/>
            </a:avLst>
          </a:prstGeom>
          <a:solidFill>
            <a:srgbClr val="FFFFCC"/>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algn="ctr">
              <a:defRPr/>
            </a:pPr>
            <a:r>
              <a:rPr lang="en-US" b="1" dirty="0">
                <a:solidFill>
                  <a:srgbClr val="0000FF"/>
                </a:solidFill>
                <a:latin typeface="Times New Roman" pitchFamily="18" charset="0"/>
                <a:cs typeface="Times New Roman" pitchFamily="18" charset="0"/>
              </a:rPr>
              <a:t>Sự nghiệp hiện thực hóa khát vọng phát triển đất nước</a:t>
            </a:r>
          </a:p>
          <a:p>
            <a:pPr algn="ctr">
              <a:defRPr/>
            </a:pPr>
            <a:r>
              <a:rPr lang="en-US" b="1" dirty="0">
                <a:solidFill>
                  <a:srgbClr val="0000FF"/>
                </a:solidFill>
                <a:latin typeface="Times New Roman" pitchFamily="18" charset="0"/>
                <a:cs typeface="Times New Roman" pitchFamily="18" charset="0"/>
              </a:rPr>
              <a:t> phồn vinh hạnh phúc có sự lãnh đạo của Đảng</a:t>
            </a:r>
          </a:p>
        </p:txBody>
      </p:sp>
      <p:pic>
        <p:nvPicPr>
          <p:cNvPr id="27" name="Picture 2"/>
          <p:cNvPicPr>
            <a:picLocks noChangeAspect="1" noChangeArrowheads="1"/>
          </p:cNvPicPr>
          <p:nvPr/>
        </p:nvPicPr>
        <p:blipFill>
          <a:blip r:embed="rId3">
            <a:extLst/>
          </a:blip>
          <a:srcRect/>
          <a:stretch>
            <a:fillRect/>
          </a:stretch>
        </p:blipFill>
        <p:spPr bwMode="auto">
          <a:xfrm>
            <a:off x="3962400" y="2133600"/>
            <a:ext cx="4572000" cy="2543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8" name="Picture 5" descr="Triển lãm tranh cổ động chào mừng kỷ niệm 85 năm Ngày thành lập Đảng Cộng  sản Việt Nam - ĐÔI BỜ HIỀN LƯƠNG"/>
          <p:cNvPicPr>
            <a:picLocks noChangeAspect="1" noChangeArrowheads="1"/>
          </p:cNvPicPr>
          <p:nvPr/>
        </p:nvPicPr>
        <p:blipFill>
          <a:blip r:embed="rId4">
            <a:extLst/>
          </a:blip>
          <a:srcRect/>
          <a:stretch>
            <a:fillRect/>
          </a:stretch>
        </p:blipFill>
        <p:spPr bwMode="auto">
          <a:xfrm>
            <a:off x="1447800" y="4318465"/>
            <a:ext cx="3733800" cy="253953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29" name="Picture 3"/>
          <p:cNvPicPr>
            <a:picLocks noChangeAspect="1" noChangeArrowheads="1"/>
          </p:cNvPicPr>
          <p:nvPr/>
        </p:nvPicPr>
        <p:blipFill>
          <a:blip r:embed="rId5" cstate="print">
            <a:extLst/>
          </a:blip>
          <a:srcRect/>
          <a:stretch>
            <a:fillRect/>
          </a:stretch>
        </p:blipFill>
        <p:spPr bwMode="auto">
          <a:xfrm>
            <a:off x="5257800" y="4574858"/>
            <a:ext cx="3886200" cy="22831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par>
                                <p:cTn id="8" presetID="4"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ox(in)">
                                      <p:cBhvr>
                                        <p:cTn id="10" dur="500"/>
                                        <p:tgtEl>
                                          <p:spTgt spid="28"/>
                                        </p:tgtEl>
                                      </p:cBhvr>
                                    </p:animEffect>
                                  </p:childTnLst>
                                </p:cTn>
                              </p:par>
                              <p:par>
                                <p:cTn id="11" presetID="4" presetClass="entr" presetSubtype="16"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ox(in)">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o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Line 12"/>
          <p:cNvSpPr>
            <a:spLocks noChangeShapeType="1"/>
          </p:cNvSpPr>
          <p:nvPr/>
        </p:nvSpPr>
        <p:spPr bwMode="auto">
          <a:xfrm flipH="1">
            <a:off x="0" y="1196975"/>
            <a:ext cx="9144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6" name="Rectangle 7"/>
          <p:cNvSpPr>
            <a:spLocks noChangeArrowheads="1"/>
          </p:cNvSpPr>
          <p:nvPr/>
        </p:nvSpPr>
        <p:spPr bwMode="auto">
          <a:xfrm>
            <a:off x="1981200" y="236538"/>
            <a:ext cx="670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000" b="1">
                <a:solidFill>
                  <a:srgbClr val="FFFF00"/>
                </a:solidFill>
                <a:latin typeface="Times New Roman" pitchFamily="18" charset="0"/>
                <a:cs typeface="Times New Roman" pitchFamily="18" charset="0"/>
              </a:rPr>
              <a:t>II. KHÁT VỌNG PHÁT TRIỂN ĐẤT NƯỚC </a:t>
            </a:r>
          </a:p>
          <a:p>
            <a:pPr algn="ctr"/>
            <a:r>
              <a:rPr lang="en-US" altLang="en-US" sz="2000" b="1">
                <a:solidFill>
                  <a:srgbClr val="FFFF00"/>
                </a:solidFill>
                <a:latin typeface="Times New Roman" pitchFamily="18" charset="0"/>
                <a:cs typeface="Times New Roman" pitchFamily="18" charset="0"/>
              </a:rPr>
              <a:t>PHỒN VINH, HẠNH PHÚC</a:t>
            </a:r>
            <a:endParaRPr lang="en-US" altLang="en-US" sz="2000">
              <a:solidFill>
                <a:srgbClr val="FFFF00"/>
              </a:solidFill>
              <a:latin typeface="Calibri" pitchFamily="34" charset="0"/>
            </a:endParaRPr>
          </a:p>
          <a:p>
            <a:pPr algn="ctr"/>
            <a:r>
              <a:rPr lang="en-US" altLang="en-US" sz="2000" b="1">
                <a:solidFill>
                  <a:srgbClr val="FFFF00"/>
                </a:solidFill>
              </a:rPr>
              <a:t> </a:t>
            </a:r>
            <a:endParaRPr lang="en-US" altLang="en-US" sz="2000">
              <a:solidFill>
                <a:srgbClr val="FFFF00"/>
              </a:solidFill>
            </a:endParaRPr>
          </a:p>
        </p:txBody>
      </p:sp>
      <p:sp>
        <p:nvSpPr>
          <p:cNvPr id="23557" name="Line 2"/>
          <p:cNvSpPr>
            <a:spLocks noChangeShapeType="1"/>
          </p:cNvSpPr>
          <p:nvPr/>
        </p:nvSpPr>
        <p:spPr bwMode="auto">
          <a:xfrm flipV="1">
            <a:off x="1752600" y="1600200"/>
            <a:ext cx="914400" cy="381000"/>
          </a:xfrm>
          <a:prstGeom prst="line">
            <a:avLst/>
          </a:prstGeom>
          <a:noFill/>
          <a:ln w="127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58" name="Line 4"/>
          <p:cNvSpPr>
            <a:spLocks noChangeShapeType="1"/>
          </p:cNvSpPr>
          <p:nvPr/>
        </p:nvSpPr>
        <p:spPr bwMode="auto">
          <a:xfrm>
            <a:off x="2667000" y="1600200"/>
            <a:ext cx="609600" cy="0"/>
          </a:xfrm>
          <a:prstGeom prst="line">
            <a:avLst/>
          </a:prstGeom>
          <a:noFill/>
          <a:ln w="12700" cap="rnd">
            <a:solidFill>
              <a:srgbClr val="0033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3559" name="Group 10"/>
          <p:cNvGrpSpPr>
            <a:grpSpLocks/>
          </p:cNvGrpSpPr>
          <p:nvPr/>
        </p:nvGrpSpPr>
        <p:grpSpPr bwMode="auto">
          <a:xfrm>
            <a:off x="-33338" y="2133600"/>
            <a:ext cx="2928938" cy="2736850"/>
            <a:chOff x="139" y="1393"/>
            <a:chExt cx="1684" cy="1683"/>
          </a:xfrm>
        </p:grpSpPr>
        <p:sp>
          <p:nvSpPr>
            <p:cNvPr id="13" name="Oval 11"/>
            <p:cNvSpPr>
              <a:spLocks noChangeArrowheads="1"/>
            </p:cNvSpPr>
            <p:nvPr/>
          </p:nvSpPr>
          <p:spPr bwMode="gray">
            <a:xfrm>
              <a:off x="139" y="1393"/>
              <a:ext cx="1684" cy="1683"/>
            </a:xfrm>
            <a:prstGeom prst="ellipse">
              <a:avLst/>
            </a:prstGeom>
            <a:solidFill>
              <a:srgbClr val="92D050"/>
            </a:solidFill>
            <a:ln>
              <a:headEnd/>
              <a:tailEnd/>
            </a:ln>
          </p:spPr>
          <p:style>
            <a:lnRef idx="0">
              <a:schemeClr val="accent5"/>
            </a:lnRef>
            <a:fillRef idx="3">
              <a:schemeClr val="accent5"/>
            </a:fillRef>
            <a:effectRef idx="3">
              <a:schemeClr val="accent5"/>
            </a:effectRef>
            <a:fontRef idx="minor">
              <a:schemeClr val="lt1"/>
            </a:fontRef>
          </p:style>
          <p:txBody>
            <a:bodyPr wrap="none" anchor="ct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endParaRPr lang="en-US" smtClean="0">
                <a:solidFill>
                  <a:srgbClr val="FFFFFF"/>
                </a:solidFill>
                <a:latin typeface="Arial" charset="0"/>
              </a:endParaRPr>
            </a:p>
          </p:txBody>
        </p:sp>
        <p:sp>
          <p:nvSpPr>
            <p:cNvPr id="14" name="Oval 12"/>
            <p:cNvSpPr>
              <a:spLocks noChangeArrowheads="1"/>
            </p:cNvSpPr>
            <p:nvPr/>
          </p:nvSpPr>
          <p:spPr bwMode="gray">
            <a:xfrm>
              <a:off x="251" y="2108"/>
              <a:ext cx="1459" cy="304"/>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5" name="Oval 13"/>
            <p:cNvSpPr>
              <a:spLocks noChangeArrowheads="1"/>
            </p:cNvSpPr>
            <p:nvPr/>
          </p:nvSpPr>
          <p:spPr bwMode="gray">
            <a:xfrm>
              <a:off x="258" y="2116"/>
              <a:ext cx="1460" cy="299"/>
            </a:xfrm>
            <a:prstGeom prst="ellipse">
              <a:avLst/>
            </a:prstGeom>
            <a:gradFill rotWithShape="1">
              <a:gsLst>
                <a:gs pos="0">
                  <a:schemeClr val="folHlink">
                    <a:gamma/>
                    <a:shade val="63529"/>
                    <a:invGamma/>
                  </a:schemeClr>
                </a:gs>
                <a:gs pos="100000">
                  <a:schemeClr val="folHlink">
                    <a:alpha val="0"/>
                  </a:schemeClr>
                </a:gs>
              </a:gsLst>
              <a:lin ang="2700000" scaled="1"/>
            </a:gradFill>
            <a:ln w="38100" algn="ctr">
              <a:noFill/>
              <a:round/>
              <a:headEnd/>
              <a:tailEnd/>
            </a:ln>
            <a:effectLst/>
          </p:spPr>
          <p:txBody>
            <a:bodyPr anchor="ctr">
              <a:spAutoFit/>
            </a:bodyPr>
            <a:lstStyle/>
            <a:p>
              <a:pPr>
                <a:defRPr/>
              </a:pPr>
              <a:endParaRPr lang="en-US"/>
            </a:p>
          </p:txBody>
        </p:sp>
        <p:sp>
          <p:nvSpPr>
            <p:cNvPr id="23574" name="Oval 14"/>
            <p:cNvSpPr>
              <a:spLocks noChangeArrowheads="1"/>
            </p:cNvSpPr>
            <p:nvPr/>
          </p:nvSpPr>
          <p:spPr bwMode="gray">
            <a:xfrm>
              <a:off x="323" y="2108"/>
              <a:ext cx="1317" cy="303"/>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vi-VN" altLang="en-US"/>
            </a:p>
          </p:txBody>
        </p:sp>
        <p:sp>
          <p:nvSpPr>
            <p:cNvPr id="23575" name="Oval 15"/>
            <p:cNvSpPr>
              <a:spLocks noChangeArrowheads="1"/>
            </p:cNvSpPr>
            <p:nvPr/>
          </p:nvSpPr>
          <p:spPr bwMode="gray">
            <a:xfrm>
              <a:off x="344" y="162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vi-VN" altLang="en-US"/>
            </a:p>
          </p:txBody>
        </p:sp>
        <p:sp>
          <p:nvSpPr>
            <p:cNvPr id="23576" name="Oval 16"/>
            <p:cNvSpPr>
              <a:spLocks noChangeArrowheads="1"/>
            </p:cNvSpPr>
            <p:nvPr/>
          </p:nvSpPr>
          <p:spPr bwMode="gray">
            <a:xfrm>
              <a:off x="360" y="1630"/>
              <a:ext cx="1246" cy="1246"/>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vi-VN" altLang="en-US"/>
            </a:p>
          </p:txBody>
        </p:sp>
        <p:sp>
          <p:nvSpPr>
            <p:cNvPr id="23577" name="Oval 17"/>
            <p:cNvSpPr>
              <a:spLocks noChangeArrowheads="1"/>
            </p:cNvSpPr>
            <p:nvPr/>
          </p:nvSpPr>
          <p:spPr bwMode="gray">
            <a:xfrm>
              <a:off x="374" y="1642"/>
              <a:ext cx="1184" cy="1164"/>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vi-VN" altLang="en-US"/>
            </a:p>
          </p:txBody>
        </p:sp>
        <p:sp>
          <p:nvSpPr>
            <p:cNvPr id="23578" name="Oval 18"/>
            <p:cNvSpPr>
              <a:spLocks noChangeArrowheads="1"/>
            </p:cNvSpPr>
            <p:nvPr/>
          </p:nvSpPr>
          <p:spPr bwMode="gray">
            <a:xfrm rot="-5400000">
              <a:off x="447" y="1757"/>
              <a:ext cx="1034" cy="945"/>
            </a:xfrm>
            <a:prstGeom prst="ellipse">
              <a:avLst/>
            </a:prstGeom>
            <a:solidFill>
              <a:srgbClr val="FFFF66"/>
            </a:soli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ctr"/>
              <a:r>
                <a:rPr lang="en-US" altLang="en-US" sz="1400" b="1">
                  <a:solidFill>
                    <a:srgbClr val="FF0000"/>
                  </a:solidFill>
                  <a:latin typeface="Times New Roman" pitchFamily="18" charset="0"/>
                  <a:cs typeface="Times New Roman" pitchFamily="18" charset="0"/>
                </a:rPr>
                <a:t>KHÁT VỌNG VIỆT NAM </a:t>
              </a:r>
            </a:p>
            <a:p>
              <a:pPr algn="ctr"/>
              <a:r>
                <a:rPr lang="en-US" altLang="en-US" sz="1400" b="1">
                  <a:solidFill>
                    <a:srgbClr val="FF0000"/>
                  </a:solidFill>
                  <a:latin typeface="Times New Roman" pitchFamily="18" charset="0"/>
                  <a:cs typeface="Times New Roman" pitchFamily="18" charset="0"/>
                </a:rPr>
                <a:t>CÓ THỰC HIỆN</a:t>
              </a:r>
            </a:p>
            <a:p>
              <a:pPr algn="ctr"/>
              <a:r>
                <a:rPr lang="en-US" altLang="en-US" sz="1400" b="1">
                  <a:solidFill>
                    <a:srgbClr val="FF0000"/>
                  </a:solidFill>
                  <a:latin typeface="Times New Roman" pitchFamily="18" charset="0"/>
                  <a:cs typeface="Times New Roman" pitchFamily="18" charset="0"/>
                </a:rPr>
                <a:t> ĐƯỢC HAY KHÔNG?</a:t>
              </a:r>
            </a:p>
          </p:txBody>
        </p:sp>
      </p:grpSp>
      <p:sp>
        <p:nvSpPr>
          <p:cNvPr id="23560" name="Rectangle 21"/>
          <p:cNvSpPr>
            <a:spLocks noChangeArrowheads="1"/>
          </p:cNvSpPr>
          <p:nvPr/>
        </p:nvSpPr>
        <p:spPr bwMode="auto">
          <a:xfrm>
            <a:off x="2686050" y="18557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b="1">
              <a:solidFill>
                <a:srgbClr val="000000"/>
              </a:solidFill>
            </a:endParaRPr>
          </a:p>
        </p:txBody>
      </p:sp>
      <p:sp>
        <p:nvSpPr>
          <p:cNvPr id="23561" name="Rectangle 23"/>
          <p:cNvSpPr>
            <a:spLocks noChangeArrowheads="1"/>
          </p:cNvSpPr>
          <p:nvPr/>
        </p:nvSpPr>
        <p:spPr bwMode="auto">
          <a:xfrm>
            <a:off x="4756150" y="26543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b="1">
              <a:solidFill>
                <a:srgbClr val="000000"/>
              </a:solidFill>
            </a:endParaRPr>
          </a:p>
        </p:txBody>
      </p:sp>
      <p:sp>
        <p:nvSpPr>
          <p:cNvPr id="15376" name="Oval 26"/>
          <p:cNvSpPr>
            <a:spLocks noChangeArrowheads="1"/>
          </p:cNvSpPr>
          <p:nvPr/>
        </p:nvSpPr>
        <p:spPr bwMode="gray">
          <a:xfrm>
            <a:off x="3276600" y="1447800"/>
            <a:ext cx="228600" cy="228600"/>
          </a:xfrm>
          <a:prstGeom prst="ellipse">
            <a:avLst/>
          </a:prstGeom>
          <a:gradFill rotWithShape="1">
            <a:gsLst>
              <a:gs pos="0">
                <a:srgbClr val="E96E29"/>
              </a:gs>
              <a:gs pos="100000">
                <a:srgbClr val="9B491B"/>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a:defRPr/>
            </a:pPr>
            <a:endParaRPr lang="en-US" altLang="en-US"/>
          </a:p>
        </p:txBody>
      </p:sp>
      <p:sp>
        <p:nvSpPr>
          <p:cNvPr id="26" name="AutoShape 22"/>
          <p:cNvSpPr>
            <a:spLocks noChangeArrowheads="1"/>
          </p:cNvSpPr>
          <p:nvPr/>
        </p:nvSpPr>
        <p:spPr bwMode="gray">
          <a:xfrm>
            <a:off x="3505200" y="1219200"/>
            <a:ext cx="5638800" cy="839788"/>
          </a:xfrm>
          <a:prstGeom prst="roundRect">
            <a:avLst>
              <a:gd name="adj" fmla="val 50000"/>
            </a:avLst>
          </a:prstGeom>
          <a:solidFill>
            <a:srgbClr val="FFFFCC"/>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algn="ctr">
              <a:defRPr/>
            </a:pPr>
            <a:r>
              <a:rPr lang="en-US" sz="2400" b="1" dirty="0">
                <a:solidFill>
                  <a:srgbClr val="0000FF"/>
                </a:solidFill>
                <a:latin typeface="Times New Roman" pitchFamily="18" charset="0"/>
                <a:cs typeface="Times New Roman" pitchFamily="18" charset="0"/>
              </a:rPr>
              <a:t>Cuộc cách mạng công nghiệp lần thứ tư </a:t>
            </a:r>
          </a:p>
          <a:p>
            <a:pPr algn="ctr">
              <a:defRPr/>
            </a:pPr>
            <a:r>
              <a:rPr lang="en-US" sz="2400" b="1" dirty="0">
                <a:solidFill>
                  <a:srgbClr val="0000FF"/>
                </a:solidFill>
                <a:latin typeface="Times New Roman" pitchFamily="18" charset="0"/>
                <a:cs typeface="Times New Roman" pitchFamily="18" charset="0"/>
              </a:rPr>
              <a:t>là cơ hội để Việt Nam bứt phá</a:t>
            </a:r>
          </a:p>
        </p:txBody>
      </p:sp>
      <p:pic>
        <p:nvPicPr>
          <p:cNvPr id="23" name="Picture 22"/>
          <p:cNvPicPr>
            <a:picLocks noChangeAspect="1"/>
          </p:cNvPicPr>
          <p:nvPr/>
        </p:nvPicPr>
        <p:blipFill>
          <a:blip r:embed="rId3">
            <a:extLst/>
          </a:blip>
          <a:stretch>
            <a:fillRect/>
          </a:stretch>
        </p:blipFill>
        <p:spPr>
          <a:xfrm>
            <a:off x="2895600" y="2286000"/>
            <a:ext cx="4038600" cy="2474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
          <p:cNvPicPr>
            <a:picLocks noChangeAspect="1" noChangeArrowheads="1"/>
          </p:cNvPicPr>
          <p:nvPr/>
        </p:nvPicPr>
        <p:blipFill>
          <a:blip r:embed="rId4">
            <a:extLst/>
          </a:blip>
          <a:srcRect/>
          <a:stretch>
            <a:fillRect/>
          </a:stretch>
        </p:blipFill>
        <p:spPr bwMode="auto">
          <a:xfrm>
            <a:off x="6507096" y="2057400"/>
            <a:ext cx="2636904" cy="1524000"/>
          </a:xfrm>
          <a:prstGeom prst="ellipse">
            <a:avLst/>
          </a:prstGeom>
          <a:ln>
            <a:noFill/>
          </a:ln>
          <a:effectLst>
            <a:softEdge rad="112500"/>
          </a:effectLst>
          <a:extLst/>
        </p:spPr>
      </p:pic>
      <p:pic>
        <p:nvPicPr>
          <p:cNvPr id="31" name="Picture 4"/>
          <p:cNvPicPr>
            <a:picLocks noChangeAspect="1" noChangeArrowheads="1"/>
          </p:cNvPicPr>
          <p:nvPr/>
        </p:nvPicPr>
        <p:blipFill>
          <a:blip r:embed="rId5" cstate="print">
            <a:extLst/>
          </a:blip>
          <a:srcRect/>
          <a:stretch>
            <a:fillRect/>
          </a:stretch>
        </p:blipFill>
        <p:spPr bwMode="auto">
          <a:xfrm>
            <a:off x="6368441" y="3581400"/>
            <a:ext cx="2775559" cy="1449919"/>
          </a:xfrm>
          <a:prstGeom prst="ellipse">
            <a:avLst/>
          </a:prstGeom>
          <a:ln>
            <a:noFill/>
          </a:ln>
          <a:effectLst>
            <a:softEdge rad="112500"/>
          </a:effectLst>
          <a:extLst/>
        </p:spPr>
      </p:pic>
      <p:pic>
        <p:nvPicPr>
          <p:cNvPr id="32" name="Picture 5"/>
          <p:cNvPicPr>
            <a:picLocks noChangeAspect="1" noChangeArrowheads="1"/>
          </p:cNvPicPr>
          <p:nvPr/>
        </p:nvPicPr>
        <p:blipFill>
          <a:blip r:embed="rId6" cstate="print">
            <a:extLst/>
          </a:blip>
          <a:srcRect/>
          <a:stretch>
            <a:fillRect/>
          </a:stretch>
        </p:blipFill>
        <p:spPr bwMode="auto">
          <a:xfrm>
            <a:off x="6505008" y="4953000"/>
            <a:ext cx="2638992" cy="1657350"/>
          </a:xfrm>
          <a:prstGeom prst="ellipse">
            <a:avLst/>
          </a:prstGeom>
          <a:ln>
            <a:noFill/>
          </a:ln>
          <a:effectLst>
            <a:softEdge rad="112500"/>
          </a:effectLst>
          <a:extLst/>
        </p:spPr>
      </p:pic>
      <p:sp>
        <p:nvSpPr>
          <p:cNvPr id="33" name="Rectangle 32"/>
          <p:cNvSpPr>
            <a:spLocks noChangeArrowheads="1"/>
          </p:cNvSpPr>
          <p:nvPr/>
        </p:nvSpPr>
        <p:spPr bwMode="auto">
          <a:xfrm>
            <a:off x="0" y="5181600"/>
            <a:ext cx="6477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i="1">
                <a:solidFill>
                  <a:srgbClr val="0000FF"/>
                </a:solidFill>
                <a:latin typeface="Times New Roman" pitchFamily="18" charset="0"/>
                <a:cs typeface="Times New Roman" pitchFamily="18" charset="0"/>
              </a:rPr>
              <a:t>Nghị quyết số 52/NQ-TW: </a:t>
            </a:r>
            <a:r>
              <a:rPr lang="vi-VN" i="1">
                <a:solidFill>
                  <a:srgbClr val="0000FF"/>
                </a:solidFill>
                <a:latin typeface="Times New Roman" pitchFamily="18" charset="0"/>
                <a:cs typeface="Times New Roman" pitchFamily="18" charset="0"/>
              </a:rPr>
              <a:t>“chủ động, tích cực tham gia cuộc CMCN 4.0 là yêu cầu tất yếu khách quan; là nhiệm vụ có ý nghĩa chiến lược đặc biệt quan trọng...”</a:t>
            </a:r>
            <a:endParaRPr lang="en-US" i="1">
              <a:solidFill>
                <a:srgbClr val="0000FF"/>
              </a:solidFill>
              <a:latin typeface="Times New Roman" pitchFamily="18" charset="0"/>
              <a:cs typeface="Times New Roman"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par>
                                <p:cTn id="8" presetID="4" presetClass="entr" presetSubtype="16"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ox(in)">
                                      <p:cBhvr>
                                        <p:cTn id="10" dur="500"/>
                                        <p:tgtEl>
                                          <p:spTgt spid="25"/>
                                        </p:tgtEl>
                                      </p:cBhvr>
                                    </p:animEffect>
                                  </p:childTnLst>
                                </p:cTn>
                              </p:par>
                              <p:par>
                                <p:cTn id="11" presetID="4" presetClass="entr" presetSubtype="16"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ox(in)">
                                      <p:cBhvr>
                                        <p:cTn id="13" dur="500"/>
                                        <p:tgtEl>
                                          <p:spTgt spid="31"/>
                                        </p:tgtEl>
                                      </p:cBhvr>
                                    </p:animEffect>
                                  </p:childTnLst>
                                </p:cTn>
                              </p:par>
                              <p:par>
                                <p:cTn id="14" presetID="4" presetClass="entr" presetSubtype="16"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ox(in)">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33">
                                            <p:txEl>
                                              <p:pRg st="0" end="0"/>
                                            </p:txEl>
                                          </p:spTgt>
                                        </p:tgtEl>
                                        <p:attrNameLst>
                                          <p:attrName>style.visibility</p:attrName>
                                        </p:attrNameLst>
                                      </p:cBhvr>
                                      <p:to>
                                        <p:strVal val="visible"/>
                                      </p:to>
                                    </p:set>
                                    <p:animEffect transition="in" filter="box(in)">
                                      <p:cBhvr>
                                        <p:cTn id="21"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o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Line 12"/>
          <p:cNvSpPr>
            <a:spLocks noChangeShapeType="1"/>
          </p:cNvSpPr>
          <p:nvPr/>
        </p:nvSpPr>
        <p:spPr bwMode="auto">
          <a:xfrm flipH="1">
            <a:off x="0" y="1196975"/>
            <a:ext cx="9144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0" name="Rectangle 7"/>
          <p:cNvSpPr>
            <a:spLocks noChangeArrowheads="1"/>
          </p:cNvSpPr>
          <p:nvPr/>
        </p:nvSpPr>
        <p:spPr bwMode="auto">
          <a:xfrm>
            <a:off x="1981200" y="236538"/>
            <a:ext cx="670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000" b="1">
                <a:solidFill>
                  <a:srgbClr val="FFFF00"/>
                </a:solidFill>
                <a:latin typeface="Times New Roman" pitchFamily="18" charset="0"/>
                <a:cs typeface="Times New Roman" pitchFamily="18" charset="0"/>
              </a:rPr>
              <a:t>II. KHÁT VỌNG PHÁT TRIỂN ĐẤT NƯỚC </a:t>
            </a:r>
          </a:p>
          <a:p>
            <a:pPr algn="ctr"/>
            <a:r>
              <a:rPr lang="en-US" altLang="en-US" sz="2000" b="1">
                <a:solidFill>
                  <a:srgbClr val="FFFF00"/>
                </a:solidFill>
                <a:latin typeface="Times New Roman" pitchFamily="18" charset="0"/>
                <a:cs typeface="Times New Roman" pitchFamily="18" charset="0"/>
              </a:rPr>
              <a:t>PHỒN VINH, HẠNH PHÚC</a:t>
            </a:r>
            <a:endParaRPr lang="en-US" altLang="en-US" sz="2000">
              <a:solidFill>
                <a:srgbClr val="FFFF00"/>
              </a:solidFill>
              <a:latin typeface="Calibri" pitchFamily="34" charset="0"/>
            </a:endParaRPr>
          </a:p>
          <a:p>
            <a:pPr algn="ctr"/>
            <a:r>
              <a:rPr lang="en-US" altLang="en-US" sz="2000" b="1">
                <a:solidFill>
                  <a:srgbClr val="FFFF00"/>
                </a:solidFill>
              </a:rPr>
              <a:t> </a:t>
            </a:r>
            <a:endParaRPr lang="en-US" altLang="en-US" sz="2000">
              <a:solidFill>
                <a:srgbClr val="FFFF00"/>
              </a:solidFill>
            </a:endParaRPr>
          </a:p>
        </p:txBody>
      </p:sp>
      <p:sp>
        <p:nvSpPr>
          <p:cNvPr id="24581" name="Line 2"/>
          <p:cNvSpPr>
            <a:spLocks noChangeShapeType="1"/>
          </p:cNvSpPr>
          <p:nvPr/>
        </p:nvSpPr>
        <p:spPr bwMode="auto">
          <a:xfrm flipV="1">
            <a:off x="2438400" y="2057400"/>
            <a:ext cx="381000" cy="381000"/>
          </a:xfrm>
          <a:prstGeom prst="line">
            <a:avLst/>
          </a:prstGeom>
          <a:noFill/>
          <a:ln w="127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4582" name="Line 3"/>
          <p:cNvSpPr>
            <a:spLocks noChangeShapeType="1"/>
          </p:cNvSpPr>
          <p:nvPr/>
        </p:nvSpPr>
        <p:spPr bwMode="auto">
          <a:xfrm>
            <a:off x="2292350" y="4724400"/>
            <a:ext cx="457200" cy="654050"/>
          </a:xfrm>
          <a:prstGeom prst="line">
            <a:avLst/>
          </a:prstGeom>
          <a:noFill/>
          <a:ln w="12700" cap="rnd">
            <a:solidFill>
              <a:srgbClr val="0033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4583" name="Line 4"/>
          <p:cNvSpPr>
            <a:spLocks noChangeShapeType="1"/>
          </p:cNvSpPr>
          <p:nvPr/>
        </p:nvSpPr>
        <p:spPr bwMode="auto">
          <a:xfrm>
            <a:off x="2749550" y="2057400"/>
            <a:ext cx="609600" cy="0"/>
          </a:xfrm>
          <a:prstGeom prst="line">
            <a:avLst/>
          </a:prstGeom>
          <a:noFill/>
          <a:ln w="12700" cap="rnd">
            <a:solidFill>
              <a:srgbClr val="0033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4584" name="Line 5"/>
          <p:cNvSpPr>
            <a:spLocks noChangeShapeType="1"/>
          </p:cNvSpPr>
          <p:nvPr/>
        </p:nvSpPr>
        <p:spPr bwMode="auto">
          <a:xfrm>
            <a:off x="2673350" y="5381625"/>
            <a:ext cx="609600" cy="0"/>
          </a:xfrm>
          <a:prstGeom prst="line">
            <a:avLst/>
          </a:prstGeom>
          <a:noFill/>
          <a:ln w="12700" cap="rnd">
            <a:solidFill>
              <a:srgbClr val="0033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4585" name="Line 6"/>
          <p:cNvSpPr>
            <a:spLocks noChangeShapeType="1"/>
          </p:cNvSpPr>
          <p:nvPr/>
        </p:nvSpPr>
        <p:spPr bwMode="auto">
          <a:xfrm flipV="1">
            <a:off x="2755900" y="3116263"/>
            <a:ext cx="685800" cy="0"/>
          </a:xfrm>
          <a:prstGeom prst="line">
            <a:avLst/>
          </a:prstGeom>
          <a:noFill/>
          <a:ln w="12700" cap="rnd">
            <a:solidFill>
              <a:srgbClr val="0033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4586" name="Line 8"/>
          <p:cNvSpPr>
            <a:spLocks noChangeShapeType="1"/>
          </p:cNvSpPr>
          <p:nvPr/>
        </p:nvSpPr>
        <p:spPr bwMode="auto">
          <a:xfrm flipV="1">
            <a:off x="2667000" y="4167188"/>
            <a:ext cx="825500" cy="46037"/>
          </a:xfrm>
          <a:prstGeom prst="line">
            <a:avLst/>
          </a:prstGeom>
          <a:noFill/>
          <a:ln w="12700" cap="rnd">
            <a:solidFill>
              <a:srgbClr val="0033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4587" name="Group 10"/>
          <p:cNvGrpSpPr>
            <a:grpSpLocks/>
          </p:cNvGrpSpPr>
          <p:nvPr/>
        </p:nvGrpSpPr>
        <p:grpSpPr bwMode="auto">
          <a:xfrm>
            <a:off x="-33338" y="1952625"/>
            <a:ext cx="2978151" cy="2917825"/>
            <a:chOff x="139" y="1393"/>
            <a:chExt cx="1684" cy="1683"/>
          </a:xfrm>
        </p:grpSpPr>
        <p:sp>
          <p:nvSpPr>
            <p:cNvPr id="13" name="Oval 11"/>
            <p:cNvSpPr>
              <a:spLocks noChangeArrowheads="1"/>
            </p:cNvSpPr>
            <p:nvPr/>
          </p:nvSpPr>
          <p:spPr bwMode="gray">
            <a:xfrm>
              <a:off x="139" y="1393"/>
              <a:ext cx="1684" cy="1683"/>
            </a:xfrm>
            <a:prstGeom prst="ellipse">
              <a:avLst/>
            </a:prstGeom>
            <a:solidFill>
              <a:srgbClr val="92D050"/>
            </a:solidFill>
            <a:ln>
              <a:headEnd/>
              <a:tailEnd/>
            </a:ln>
          </p:spPr>
          <p:style>
            <a:lnRef idx="0">
              <a:schemeClr val="accent5"/>
            </a:lnRef>
            <a:fillRef idx="3">
              <a:schemeClr val="accent5"/>
            </a:fillRef>
            <a:effectRef idx="3">
              <a:schemeClr val="accent5"/>
            </a:effectRef>
            <a:fontRef idx="minor">
              <a:schemeClr val="lt1"/>
            </a:fontRef>
          </p:style>
          <p:txBody>
            <a:bodyPr wrap="none" anchor="ct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endParaRPr lang="en-US" smtClean="0">
                <a:solidFill>
                  <a:srgbClr val="FFFFFF"/>
                </a:solidFill>
                <a:latin typeface="Arial" charset="0"/>
              </a:endParaRPr>
            </a:p>
          </p:txBody>
        </p:sp>
        <p:sp>
          <p:nvSpPr>
            <p:cNvPr id="14" name="Oval 12"/>
            <p:cNvSpPr>
              <a:spLocks noChangeArrowheads="1"/>
            </p:cNvSpPr>
            <p:nvPr/>
          </p:nvSpPr>
          <p:spPr bwMode="gray">
            <a:xfrm>
              <a:off x="251" y="2108"/>
              <a:ext cx="1460" cy="303"/>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5" name="Oval 13"/>
            <p:cNvSpPr>
              <a:spLocks noChangeArrowheads="1"/>
            </p:cNvSpPr>
            <p:nvPr/>
          </p:nvSpPr>
          <p:spPr bwMode="gray">
            <a:xfrm>
              <a:off x="258" y="2116"/>
              <a:ext cx="1460" cy="299"/>
            </a:xfrm>
            <a:prstGeom prst="ellipse">
              <a:avLst/>
            </a:prstGeom>
            <a:gradFill rotWithShape="1">
              <a:gsLst>
                <a:gs pos="0">
                  <a:schemeClr val="folHlink">
                    <a:gamma/>
                    <a:shade val="63529"/>
                    <a:invGamma/>
                  </a:schemeClr>
                </a:gs>
                <a:gs pos="100000">
                  <a:schemeClr val="folHlink">
                    <a:alpha val="0"/>
                  </a:schemeClr>
                </a:gs>
              </a:gsLst>
              <a:lin ang="2700000" scaled="1"/>
            </a:gradFill>
            <a:ln w="38100" algn="ctr">
              <a:noFill/>
              <a:round/>
              <a:headEnd/>
              <a:tailEnd/>
            </a:ln>
            <a:effectLst/>
          </p:spPr>
          <p:txBody>
            <a:bodyPr anchor="ctr">
              <a:spAutoFit/>
            </a:bodyPr>
            <a:lstStyle/>
            <a:p>
              <a:pPr>
                <a:defRPr/>
              </a:pPr>
              <a:endParaRPr lang="en-US"/>
            </a:p>
          </p:txBody>
        </p:sp>
        <p:sp>
          <p:nvSpPr>
            <p:cNvPr id="24603" name="Oval 14"/>
            <p:cNvSpPr>
              <a:spLocks noChangeArrowheads="1"/>
            </p:cNvSpPr>
            <p:nvPr/>
          </p:nvSpPr>
          <p:spPr bwMode="gray">
            <a:xfrm>
              <a:off x="323" y="2108"/>
              <a:ext cx="1317" cy="303"/>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vi-VN" altLang="en-US"/>
            </a:p>
          </p:txBody>
        </p:sp>
        <p:sp>
          <p:nvSpPr>
            <p:cNvPr id="24604" name="Oval 15"/>
            <p:cNvSpPr>
              <a:spLocks noChangeArrowheads="1"/>
            </p:cNvSpPr>
            <p:nvPr/>
          </p:nvSpPr>
          <p:spPr bwMode="gray">
            <a:xfrm>
              <a:off x="344" y="162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vi-VN" altLang="en-US"/>
            </a:p>
          </p:txBody>
        </p:sp>
        <p:sp>
          <p:nvSpPr>
            <p:cNvPr id="24605" name="Oval 16"/>
            <p:cNvSpPr>
              <a:spLocks noChangeArrowheads="1"/>
            </p:cNvSpPr>
            <p:nvPr/>
          </p:nvSpPr>
          <p:spPr bwMode="gray">
            <a:xfrm>
              <a:off x="360" y="1630"/>
              <a:ext cx="1246" cy="1246"/>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vi-VN" altLang="en-US"/>
            </a:p>
          </p:txBody>
        </p:sp>
        <p:sp>
          <p:nvSpPr>
            <p:cNvPr id="24606" name="Oval 17"/>
            <p:cNvSpPr>
              <a:spLocks noChangeArrowheads="1"/>
            </p:cNvSpPr>
            <p:nvPr/>
          </p:nvSpPr>
          <p:spPr bwMode="gray">
            <a:xfrm>
              <a:off x="374" y="1642"/>
              <a:ext cx="1184" cy="1164"/>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vi-VN" altLang="en-US"/>
            </a:p>
          </p:txBody>
        </p:sp>
        <p:sp>
          <p:nvSpPr>
            <p:cNvPr id="24607" name="Oval 18"/>
            <p:cNvSpPr>
              <a:spLocks noChangeArrowheads="1"/>
            </p:cNvSpPr>
            <p:nvPr/>
          </p:nvSpPr>
          <p:spPr bwMode="gray">
            <a:xfrm rot="-5400000">
              <a:off x="447" y="1757"/>
              <a:ext cx="1034" cy="945"/>
            </a:xfrm>
            <a:prstGeom prst="ellipse">
              <a:avLst/>
            </a:prstGeom>
            <a:solidFill>
              <a:srgbClr val="FFFF66"/>
            </a:soli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ctr"/>
              <a:r>
                <a:rPr lang="en-US" altLang="en-US" sz="1400" b="1">
                  <a:solidFill>
                    <a:srgbClr val="FF0000"/>
                  </a:solidFill>
                  <a:latin typeface="Times New Roman" pitchFamily="18" charset="0"/>
                  <a:cs typeface="Times New Roman" pitchFamily="18" charset="0"/>
                </a:rPr>
                <a:t>KHÁT VỌNG VIỆT NAM </a:t>
              </a:r>
            </a:p>
            <a:p>
              <a:pPr algn="ctr"/>
              <a:r>
                <a:rPr lang="en-US" altLang="en-US" sz="1400" b="1">
                  <a:solidFill>
                    <a:srgbClr val="FF0000"/>
                  </a:solidFill>
                  <a:latin typeface="Times New Roman" pitchFamily="18" charset="0"/>
                  <a:cs typeface="Times New Roman" pitchFamily="18" charset="0"/>
                </a:rPr>
                <a:t>CÓ THỰC HIỆN</a:t>
              </a:r>
            </a:p>
            <a:p>
              <a:pPr algn="ctr"/>
              <a:r>
                <a:rPr lang="en-US" altLang="en-US" sz="1400" b="1">
                  <a:solidFill>
                    <a:srgbClr val="FF0000"/>
                  </a:solidFill>
                  <a:latin typeface="Times New Roman" pitchFamily="18" charset="0"/>
                  <a:cs typeface="Times New Roman" pitchFamily="18" charset="0"/>
                </a:rPr>
                <a:t> ĐƯỢC HAY KHÔNG?</a:t>
              </a:r>
            </a:p>
          </p:txBody>
        </p:sp>
      </p:grpSp>
      <p:sp>
        <p:nvSpPr>
          <p:cNvPr id="21" name="AutoShape 20">
            <a:hlinkClick r:id="rId3" action="ppaction://hlinksldjump"/>
          </p:cNvPr>
          <p:cNvSpPr>
            <a:spLocks noChangeArrowheads="1"/>
          </p:cNvSpPr>
          <p:nvPr/>
        </p:nvSpPr>
        <p:spPr bwMode="gray">
          <a:xfrm>
            <a:off x="3352800" y="1600200"/>
            <a:ext cx="5334000" cy="717550"/>
          </a:xfrm>
          <a:prstGeom prst="roundRect">
            <a:avLst>
              <a:gd name="adj" fmla="val 50000"/>
            </a:avLst>
          </a:prstGeom>
          <a:solidFill>
            <a:srgbClr val="FFFFCC"/>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algn="ctr">
              <a:defRPr/>
            </a:pPr>
            <a:r>
              <a:rPr lang="en-US" sz="2000" b="1" dirty="0">
                <a:solidFill>
                  <a:srgbClr val="0000FF"/>
                </a:solidFill>
                <a:latin typeface="Times New Roman" pitchFamily="18" charset="0"/>
                <a:cs typeface="Times New Roman" pitchFamily="18" charset="0"/>
              </a:rPr>
              <a:t>Sự đồng thuận, hưởng ứng của Nhân dân</a:t>
            </a:r>
          </a:p>
        </p:txBody>
      </p:sp>
      <p:sp>
        <p:nvSpPr>
          <p:cNvPr id="24589" name="Rectangle 21"/>
          <p:cNvSpPr>
            <a:spLocks noChangeArrowheads="1"/>
          </p:cNvSpPr>
          <p:nvPr/>
        </p:nvSpPr>
        <p:spPr bwMode="auto">
          <a:xfrm>
            <a:off x="2686050" y="18557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b="1">
              <a:solidFill>
                <a:srgbClr val="000000"/>
              </a:solidFill>
            </a:endParaRPr>
          </a:p>
        </p:txBody>
      </p:sp>
      <p:sp>
        <p:nvSpPr>
          <p:cNvPr id="23" name="AutoShape 22"/>
          <p:cNvSpPr>
            <a:spLocks noChangeArrowheads="1"/>
          </p:cNvSpPr>
          <p:nvPr/>
        </p:nvSpPr>
        <p:spPr bwMode="gray">
          <a:xfrm>
            <a:off x="3581400" y="2654300"/>
            <a:ext cx="5105400" cy="719138"/>
          </a:xfrm>
          <a:prstGeom prst="roundRect">
            <a:avLst>
              <a:gd name="adj" fmla="val 50000"/>
            </a:avLst>
          </a:prstGeom>
          <a:solidFill>
            <a:srgbClr val="FFFFCC"/>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algn="ctr">
              <a:defRPr/>
            </a:pPr>
            <a:r>
              <a:rPr lang="en-US" sz="2000" b="1" dirty="0">
                <a:solidFill>
                  <a:srgbClr val="0000FF"/>
                </a:solidFill>
                <a:latin typeface="Times New Roman" pitchFamily="18" charset="0"/>
                <a:cs typeface="Times New Roman" pitchFamily="18" charset="0"/>
              </a:rPr>
              <a:t>Cơ đồ, tiềm lực, vị thế và uy tín của đất nước</a:t>
            </a:r>
          </a:p>
        </p:txBody>
      </p:sp>
      <p:sp>
        <p:nvSpPr>
          <p:cNvPr id="24591" name="Rectangle 23"/>
          <p:cNvSpPr>
            <a:spLocks noChangeArrowheads="1"/>
          </p:cNvSpPr>
          <p:nvPr/>
        </p:nvSpPr>
        <p:spPr bwMode="auto">
          <a:xfrm>
            <a:off x="4756150" y="26543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b="1">
              <a:solidFill>
                <a:srgbClr val="000000"/>
              </a:solidFill>
            </a:endParaRPr>
          </a:p>
        </p:txBody>
      </p:sp>
      <p:sp>
        <p:nvSpPr>
          <p:cNvPr id="15376" name="Oval 26"/>
          <p:cNvSpPr>
            <a:spLocks noChangeArrowheads="1"/>
          </p:cNvSpPr>
          <p:nvPr/>
        </p:nvSpPr>
        <p:spPr bwMode="gray">
          <a:xfrm>
            <a:off x="3263900" y="1946275"/>
            <a:ext cx="228600" cy="228600"/>
          </a:xfrm>
          <a:prstGeom prst="ellipse">
            <a:avLst/>
          </a:prstGeom>
          <a:gradFill rotWithShape="1">
            <a:gsLst>
              <a:gs pos="0">
                <a:srgbClr val="E96E29"/>
              </a:gs>
              <a:gs pos="100000">
                <a:srgbClr val="9B491B"/>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a:defRPr/>
            </a:pPr>
            <a:endParaRPr lang="en-US" altLang="en-US"/>
          </a:p>
        </p:txBody>
      </p:sp>
      <p:sp>
        <p:nvSpPr>
          <p:cNvPr id="15377" name="Oval 27"/>
          <p:cNvSpPr>
            <a:spLocks noChangeArrowheads="1"/>
          </p:cNvSpPr>
          <p:nvPr/>
        </p:nvSpPr>
        <p:spPr bwMode="gray">
          <a:xfrm>
            <a:off x="3403600" y="2982913"/>
            <a:ext cx="228600" cy="228600"/>
          </a:xfrm>
          <a:prstGeom prst="ellipse">
            <a:avLst/>
          </a:prstGeom>
          <a:gradFill rotWithShape="1">
            <a:gsLst>
              <a:gs pos="0">
                <a:srgbClr val="DCDC48"/>
              </a:gs>
              <a:gs pos="100000">
                <a:srgbClr val="939330"/>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a:defRPr/>
            </a:pPr>
            <a:endParaRPr lang="en-US" altLang="en-US"/>
          </a:p>
        </p:txBody>
      </p:sp>
      <p:sp>
        <p:nvSpPr>
          <p:cNvPr id="15380" name="Oval 31"/>
          <p:cNvSpPr>
            <a:spLocks noChangeArrowheads="1"/>
          </p:cNvSpPr>
          <p:nvPr/>
        </p:nvSpPr>
        <p:spPr bwMode="gray">
          <a:xfrm>
            <a:off x="3441700" y="4071938"/>
            <a:ext cx="228600" cy="228600"/>
          </a:xfrm>
          <a:prstGeom prst="ellipse">
            <a:avLst/>
          </a:prstGeom>
          <a:gradFill rotWithShape="1">
            <a:gsLst>
              <a:gs pos="0">
                <a:srgbClr val="E96E29"/>
              </a:gs>
              <a:gs pos="100000">
                <a:srgbClr val="9B491B"/>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a:defRPr/>
            </a:pPr>
            <a:endParaRPr lang="en-US" altLang="en-US"/>
          </a:p>
        </p:txBody>
      </p:sp>
      <p:sp>
        <p:nvSpPr>
          <p:cNvPr id="33" name="AutoShape 32">
            <a:hlinkClick r:id="rId4" action="ppaction://hlinksldjump"/>
          </p:cNvPr>
          <p:cNvSpPr>
            <a:spLocks noChangeArrowheads="1"/>
          </p:cNvSpPr>
          <p:nvPr/>
        </p:nvSpPr>
        <p:spPr bwMode="gray">
          <a:xfrm>
            <a:off x="3581400" y="5045075"/>
            <a:ext cx="5334000" cy="665163"/>
          </a:xfrm>
          <a:prstGeom prst="roundRect">
            <a:avLst>
              <a:gd name="adj" fmla="val 50000"/>
            </a:avLst>
          </a:prstGeom>
          <a:solidFill>
            <a:srgbClr val="FFFFCC"/>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algn="ctr">
              <a:defRPr/>
            </a:pPr>
            <a:r>
              <a:rPr lang="en-US" altLang="en-US" sz="2000" b="1" dirty="0">
                <a:solidFill>
                  <a:srgbClr val="0000FF"/>
                </a:solidFill>
              </a:rPr>
              <a:t>   </a:t>
            </a:r>
            <a:r>
              <a:rPr lang="en-US" sz="2000" b="1" dirty="0">
                <a:solidFill>
                  <a:srgbClr val="0000FF"/>
                </a:solidFill>
                <a:latin typeface="Times New Roman" pitchFamily="18" charset="0"/>
                <a:cs typeface="Times New Roman" pitchFamily="18" charset="0"/>
              </a:rPr>
              <a:t>Cuộc cách mạng công nghiệp lần thứ tư </a:t>
            </a:r>
          </a:p>
          <a:p>
            <a:pPr algn="ctr">
              <a:defRPr/>
            </a:pPr>
            <a:r>
              <a:rPr lang="en-US" sz="2000" b="1" dirty="0">
                <a:solidFill>
                  <a:srgbClr val="0000FF"/>
                </a:solidFill>
                <a:latin typeface="Times New Roman" pitchFamily="18" charset="0"/>
                <a:cs typeface="Times New Roman" pitchFamily="18" charset="0"/>
              </a:rPr>
              <a:t>là cơ hội để Việt Nam bứt phá</a:t>
            </a:r>
          </a:p>
        </p:txBody>
      </p:sp>
      <p:sp>
        <p:nvSpPr>
          <p:cNvPr id="15382" name="Oval 34"/>
          <p:cNvSpPr>
            <a:spLocks noChangeArrowheads="1"/>
          </p:cNvSpPr>
          <p:nvPr/>
        </p:nvSpPr>
        <p:spPr bwMode="gray">
          <a:xfrm>
            <a:off x="3327400" y="5305425"/>
            <a:ext cx="228600" cy="228600"/>
          </a:xfrm>
          <a:prstGeom prst="ellipse">
            <a:avLst/>
          </a:prstGeom>
          <a:gradFill rotWithShape="1">
            <a:gsLst>
              <a:gs pos="0">
                <a:srgbClr val="DCDC48"/>
              </a:gs>
              <a:gs pos="100000">
                <a:srgbClr val="939330"/>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a:defRPr/>
            </a:pPr>
            <a:endParaRPr lang="en-US" altLang="en-US"/>
          </a:p>
        </p:txBody>
      </p:sp>
      <p:sp>
        <p:nvSpPr>
          <p:cNvPr id="32" name="AutoShape 22"/>
          <p:cNvSpPr>
            <a:spLocks noChangeArrowheads="1"/>
          </p:cNvSpPr>
          <p:nvPr/>
        </p:nvSpPr>
        <p:spPr bwMode="gray">
          <a:xfrm>
            <a:off x="3679825" y="3808413"/>
            <a:ext cx="5387975" cy="839787"/>
          </a:xfrm>
          <a:prstGeom prst="roundRect">
            <a:avLst>
              <a:gd name="adj" fmla="val 50000"/>
            </a:avLst>
          </a:prstGeom>
          <a:solidFill>
            <a:srgbClr val="FFFFCC"/>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algn="ctr">
              <a:defRPr/>
            </a:pPr>
            <a:r>
              <a:rPr lang="en-US" sz="2000" b="1" dirty="0">
                <a:solidFill>
                  <a:srgbClr val="0000FF"/>
                </a:solidFill>
                <a:latin typeface="Times New Roman" pitchFamily="18" charset="0"/>
                <a:cs typeface="Times New Roman" pitchFamily="18" charset="0"/>
              </a:rPr>
              <a:t>Sự lãnh đạo của Đảng là nhân tố hàng đầu quyết </a:t>
            </a:r>
          </a:p>
          <a:p>
            <a:pPr algn="ctr">
              <a:defRPr/>
            </a:pPr>
            <a:r>
              <a:rPr lang="en-US" sz="2000" b="1" dirty="0">
                <a:solidFill>
                  <a:srgbClr val="0000FF"/>
                </a:solidFill>
                <a:latin typeface="Times New Roman" pitchFamily="18" charset="0"/>
                <a:cs typeface="Times New Roman" pitchFamily="18" charset="0"/>
              </a:rPr>
              <a:t>định mọi thắng lợi của cách mạng Việt Nam </a:t>
            </a:r>
          </a:p>
        </p:txBody>
      </p:sp>
    </p:spTree>
  </p:cSld>
  <p:clrMapOvr>
    <a:masterClrMapping/>
  </p:clrMapOvr>
  <p:transition spd="slow"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Pictu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6"/>
          <p:cNvSpPr>
            <a:spLocks noGrp="1"/>
          </p:cNvSpPr>
          <p:nvPr>
            <p:ph type="ctrTitle" idx="4294967295"/>
          </p:nvPr>
        </p:nvSpPr>
        <p:spPr>
          <a:xfrm>
            <a:off x="685800" y="1828800"/>
            <a:ext cx="8077200" cy="4495800"/>
          </a:xfrm>
        </p:spPr>
        <p:txBody>
          <a:bodyPr/>
          <a:lstStyle/>
          <a:p>
            <a:pPr eaLnBrk="1" hangingPunct="1"/>
            <a:r>
              <a:rPr lang="en-US" sz="2400" b="1" dirty="0" smtClean="0"/>
              <a:t/>
            </a:r>
            <a:br>
              <a:rPr lang="en-US" sz="2400" b="1" dirty="0" smtClean="0"/>
            </a:br>
            <a:r>
              <a:rPr lang="en-US" sz="2400" b="1" dirty="0" smtClean="0"/>
              <a:t/>
            </a:r>
            <a:br>
              <a:rPr lang="en-US" sz="2400" b="1" dirty="0" smtClean="0"/>
            </a:br>
            <a:endParaRPr lang="en-US" dirty="0" smtClean="0"/>
          </a:p>
        </p:txBody>
      </p:sp>
      <p:sp>
        <p:nvSpPr>
          <p:cNvPr id="26628"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pSp>
        <p:nvGrpSpPr>
          <p:cNvPr id="2" name="Group 3"/>
          <p:cNvGrpSpPr>
            <a:grpSpLocks/>
          </p:cNvGrpSpPr>
          <p:nvPr/>
        </p:nvGrpSpPr>
        <p:grpSpPr bwMode="auto">
          <a:xfrm>
            <a:off x="3938588" y="2798763"/>
            <a:ext cx="1347787" cy="3416300"/>
            <a:chOff x="2481" y="1763"/>
            <a:chExt cx="849" cy="2152"/>
          </a:xfrm>
        </p:grpSpPr>
        <p:sp>
          <p:nvSpPr>
            <p:cNvPr id="26645" name="Freeform 4"/>
            <p:cNvSpPr>
              <a:spLocks/>
            </p:cNvSpPr>
            <p:nvPr/>
          </p:nvSpPr>
          <p:spPr bwMode="gray">
            <a:xfrm rot="-794496">
              <a:off x="2605" y="1763"/>
              <a:ext cx="725" cy="2089"/>
            </a:xfrm>
            <a:custGeom>
              <a:avLst/>
              <a:gdLst>
                <a:gd name="T0" fmla="*/ 0 w 646"/>
                <a:gd name="T1" fmla="*/ 0 h 1861"/>
                <a:gd name="T2" fmla="*/ 1711 w 646"/>
                <a:gd name="T3" fmla="*/ 501 h 1861"/>
                <a:gd name="T4" fmla="*/ 3503 w 646"/>
                <a:gd name="T5" fmla="*/ 1153 h 1861"/>
                <a:gd name="T6" fmla="*/ 5244 w 646"/>
                <a:gd name="T7" fmla="*/ 1940 h 1861"/>
                <a:gd name="T8" fmla="*/ 7001 w 646"/>
                <a:gd name="T9" fmla="*/ 2907 h 1861"/>
                <a:gd name="T10" fmla="*/ 8648 w 646"/>
                <a:gd name="T11" fmla="*/ 3986 h 1861"/>
                <a:gd name="T12" fmla="*/ 10308 w 646"/>
                <a:gd name="T13" fmla="*/ 5279 h 1861"/>
                <a:gd name="T14" fmla="*/ 11943 w 646"/>
                <a:gd name="T15" fmla="*/ 6652 h 1861"/>
                <a:gd name="T16" fmla="*/ 13463 w 646"/>
                <a:gd name="T17" fmla="*/ 8190 h 1861"/>
                <a:gd name="T18" fmla="*/ 14921 w 646"/>
                <a:gd name="T19" fmla="*/ 9931 h 1861"/>
                <a:gd name="T20" fmla="*/ 16354 w 646"/>
                <a:gd name="T21" fmla="*/ 11691 h 1861"/>
                <a:gd name="T22" fmla="*/ 17619 w 646"/>
                <a:gd name="T23" fmla="*/ 13619 h 1861"/>
                <a:gd name="T24" fmla="*/ 18794 w 646"/>
                <a:gd name="T25" fmla="*/ 15738 h 1861"/>
                <a:gd name="T26" fmla="*/ 19847 w 646"/>
                <a:gd name="T27" fmla="*/ 17906 h 1861"/>
                <a:gd name="T28" fmla="*/ 20816 w 646"/>
                <a:gd name="T29" fmla="*/ 20242 h 1861"/>
                <a:gd name="T30" fmla="*/ 21549 w 646"/>
                <a:gd name="T31" fmla="*/ 22660 h 1861"/>
                <a:gd name="T32" fmla="*/ 22192 w 646"/>
                <a:gd name="T33" fmla="*/ 25179 h 1861"/>
                <a:gd name="T34" fmla="*/ 22683 w 646"/>
                <a:gd name="T35" fmla="*/ 27824 h 1861"/>
                <a:gd name="T36" fmla="*/ 22978 w 646"/>
                <a:gd name="T37" fmla="*/ 30584 h 1861"/>
                <a:gd name="T38" fmla="*/ 23118 w 646"/>
                <a:gd name="T39" fmla="*/ 33455 h 1861"/>
                <a:gd name="T40" fmla="*/ 22985 w 646"/>
                <a:gd name="T41" fmla="*/ 36391 h 1861"/>
                <a:gd name="T42" fmla="*/ 22724 w 646"/>
                <a:gd name="T43" fmla="*/ 39046 h 1861"/>
                <a:gd name="T44" fmla="*/ 22274 w 646"/>
                <a:gd name="T45" fmla="*/ 41722 h 1861"/>
                <a:gd name="T46" fmla="*/ 21674 w 646"/>
                <a:gd name="T47" fmla="*/ 44284 h 1861"/>
                <a:gd name="T48" fmla="*/ 20888 w 646"/>
                <a:gd name="T49" fmla="*/ 46669 h 1861"/>
                <a:gd name="T50" fmla="*/ 20067 w 646"/>
                <a:gd name="T51" fmla="*/ 48974 h 1861"/>
                <a:gd name="T52" fmla="*/ 19031 w 646"/>
                <a:gd name="T53" fmla="*/ 51085 h 1861"/>
                <a:gd name="T54" fmla="*/ 17880 w 646"/>
                <a:gd name="T55" fmla="*/ 53142 h 1861"/>
                <a:gd name="T56" fmla="*/ 16678 w 646"/>
                <a:gd name="T57" fmla="*/ 55170 h 1861"/>
                <a:gd name="T58" fmla="*/ 15306 w 646"/>
                <a:gd name="T59" fmla="*/ 56914 h 1861"/>
                <a:gd name="T60" fmla="*/ 13845 w 646"/>
                <a:gd name="T61" fmla="*/ 58519 h 1861"/>
                <a:gd name="T62" fmla="*/ 12329 w 646"/>
                <a:gd name="T63" fmla="*/ 60104 h 1861"/>
                <a:gd name="T64" fmla="*/ 10706 w 646"/>
                <a:gd name="T65" fmla="*/ 61461 h 1861"/>
                <a:gd name="T66" fmla="*/ 9075 w 646"/>
                <a:gd name="T67" fmla="*/ 62746 h 1861"/>
                <a:gd name="T68" fmla="*/ 7321 w 646"/>
                <a:gd name="T69" fmla="*/ 63887 h 1861"/>
                <a:gd name="T70" fmla="*/ 5562 w 646"/>
                <a:gd name="T71" fmla="*/ 64869 h 1861"/>
                <a:gd name="T72" fmla="*/ 3710 w 646"/>
                <a:gd name="T73" fmla="*/ 65688 h 1861"/>
                <a:gd name="T74" fmla="*/ 1857 w 646"/>
                <a:gd name="T75" fmla="*/ 66392 h 1861"/>
                <a:gd name="T76" fmla="*/ 0 w 646"/>
                <a:gd name="T77" fmla="*/ 66930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FFFFFF"/>
                </a:gs>
                <a:gs pos="100000">
                  <a:srgbClr val="003399"/>
                </a:gs>
              </a:gsLst>
              <a:lin ang="0" scaled="1"/>
            </a:gra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26646" name="Freeform 5"/>
            <p:cNvSpPr>
              <a:spLocks/>
            </p:cNvSpPr>
            <p:nvPr/>
          </p:nvSpPr>
          <p:spPr bwMode="gray">
            <a:xfrm>
              <a:off x="2481" y="1826"/>
              <a:ext cx="725" cy="2089"/>
            </a:xfrm>
            <a:custGeom>
              <a:avLst/>
              <a:gdLst>
                <a:gd name="T0" fmla="*/ 0 w 646"/>
                <a:gd name="T1" fmla="*/ 0 h 1861"/>
                <a:gd name="T2" fmla="*/ 1711 w 646"/>
                <a:gd name="T3" fmla="*/ 501 h 1861"/>
                <a:gd name="T4" fmla="*/ 3503 w 646"/>
                <a:gd name="T5" fmla="*/ 1153 h 1861"/>
                <a:gd name="T6" fmla="*/ 5244 w 646"/>
                <a:gd name="T7" fmla="*/ 1940 h 1861"/>
                <a:gd name="T8" fmla="*/ 7001 w 646"/>
                <a:gd name="T9" fmla="*/ 2907 h 1861"/>
                <a:gd name="T10" fmla="*/ 8648 w 646"/>
                <a:gd name="T11" fmla="*/ 3986 h 1861"/>
                <a:gd name="T12" fmla="*/ 10308 w 646"/>
                <a:gd name="T13" fmla="*/ 5279 h 1861"/>
                <a:gd name="T14" fmla="*/ 11943 w 646"/>
                <a:gd name="T15" fmla="*/ 6652 h 1861"/>
                <a:gd name="T16" fmla="*/ 13463 w 646"/>
                <a:gd name="T17" fmla="*/ 8190 h 1861"/>
                <a:gd name="T18" fmla="*/ 14921 w 646"/>
                <a:gd name="T19" fmla="*/ 9931 h 1861"/>
                <a:gd name="T20" fmla="*/ 16354 w 646"/>
                <a:gd name="T21" fmla="*/ 11691 h 1861"/>
                <a:gd name="T22" fmla="*/ 17619 w 646"/>
                <a:gd name="T23" fmla="*/ 13619 h 1861"/>
                <a:gd name="T24" fmla="*/ 18794 w 646"/>
                <a:gd name="T25" fmla="*/ 15738 h 1861"/>
                <a:gd name="T26" fmla="*/ 19847 w 646"/>
                <a:gd name="T27" fmla="*/ 17906 h 1861"/>
                <a:gd name="T28" fmla="*/ 20816 w 646"/>
                <a:gd name="T29" fmla="*/ 20242 h 1861"/>
                <a:gd name="T30" fmla="*/ 21549 w 646"/>
                <a:gd name="T31" fmla="*/ 22660 h 1861"/>
                <a:gd name="T32" fmla="*/ 22192 w 646"/>
                <a:gd name="T33" fmla="*/ 25179 h 1861"/>
                <a:gd name="T34" fmla="*/ 22683 w 646"/>
                <a:gd name="T35" fmla="*/ 27824 h 1861"/>
                <a:gd name="T36" fmla="*/ 22978 w 646"/>
                <a:gd name="T37" fmla="*/ 30584 h 1861"/>
                <a:gd name="T38" fmla="*/ 23118 w 646"/>
                <a:gd name="T39" fmla="*/ 33455 h 1861"/>
                <a:gd name="T40" fmla="*/ 22985 w 646"/>
                <a:gd name="T41" fmla="*/ 36391 h 1861"/>
                <a:gd name="T42" fmla="*/ 22724 w 646"/>
                <a:gd name="T43" fmla="*/ 39046 h 1861"/>
                <a:gd name="T44" fmla="*/ 22274 w 646"/>
                <a:gd name="T45" fmla="*/ 41722 h 1861"/>
                <a:gd name="T46" fmla="*/ 21674 w 646"/>
                <a:gd name="T47" fmla="*/ 44284 h 1861"/>
                <a:gd name="T48" fmla="*/ 20888 w 646"/>
                <a:gd name="T49" fmla="*/ 46669 h 1861"/>
                <a:gd name="T50" fmla="*/ 20067 w 646"/>
                <a:gd name="T51" fmla="*/ 48974 h 1861"/>
                <a:gd name="T52" fmla="*/ 19031 w 646"/>
                <a:gd name="T53" fmla="*/ 51085 h 1861"/>
                <a:gd name="T54" fmla="*/ 17880 w 646"/>
                <a:gd name="T55" fmla="*/ 53142 h 1861"/>
                <a:gd name="T56" fmla="*/ 16678 w 646"/>
                <a:gd name="T57" fmla="*/ 55170 h 1861"/>
                <a:gd name="T58" fmla="*/ 15306 w 646"/>
                <a:gd name="T59" fmla="*/ 56914 h 1861"/>
                <a:gd name="T60" fmla="*/ 13845 w 646"/>
                <a:gd name="T61" fmla="*/ 58519 h 1861"/>
                <a:gd name="T62" fmla="*/ 12329 w 646"/>
                <a:gd name="T63" fmla="*/ 60104 h 1861"/>
                <a:gd name="T64" fmla="*/ 10706 w 646"/>
                <a:gd name="T65" fmla="*/ 61461 h 1861"/>
                <a:gd name="T66" fmla="*/ 9075 w 646"/>
                <a:gd name="T67" fmla="*/ 62746 h 1861"/>
                <a:gd name="T68" fmla="*/ 7321 w 646"/>
                <a:gd name="T69" fmla="*/ 63887 h 1861"/>
                <a:gd name="T70" fmla="*/ 5562 w 646"/>
                <a:gd name="T71" fmla="*/ 64869 h 1861"/>
                <a:gd name="T72" fmla="*/ 3710 w 646"/>
                <a:gd name="T73" fmla="*/ 65688 h 1861"/>
                <a:gd name="T74" fmla="*/ 1857 w 646"/>
                <a:gd name="T75" fmla="*/ 66392 h 1861"/>
                <a:gd name="T76" fmla="*/ 0 w 646"/>
                <a:gd name="T77" fmla="*/ 66930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chemeClr val="bg1"/>
                </a:gs>
                <a:gs pos="100000">
                  <a:schemeClr val="bg2"/>
                </a:gs>
              </a:gsLst>
              <a:lin ang="0" scaled="1"/>
            </a:gra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grpSp>
      <p:grpSp>
        <p:nvGrpSpPr>
          <p:cNvPr id="3" name="Group 6"/>
          <p:cNvGrpSpPr>
            <a:grpSpLocks/>
          </p:cNvGrpSpPr>
          <p:nvPr/>
        </p:nvGrpSpPr>
        <p:grpSpPr bwMode="auto">
          <a:xfrm>
            <a:off x="1258888" y="3281363"/>
            <a:ext cx="3316287" cy="1303337"/>
            <a:chOff x="793" y="2067"/>
            <a:chExt cx="2089" cy="821"/>
          </a:xfrm>
        </p:grpSpPr>
        <p:sp>
          <p:nvSpPr>
            <p:cNvPr id="26643" name="Freeform 7"/>
            <p:cNvSpPr>
              <a:spLocks/>
            </p:cNvSpPr>
            <p:nvPr/>
          </p:nvSpPr>
          <p:spPr bwMode="gray">
            <a:xfrm rot="5461794">
              <a:off x="1475" y="1481"/>
              <a:ext cx="725" cy="2089"/>
            </a:xfrm>
            <a:custGeom>
              <a:avLst/>
              <a:gdLst>
                <a:gd name="T0" fmla="*/ 0 w 646"/>
                <a:gd name="T1" fmla="*/ 0 h 1861"/>
                <a:gd name="T2" fmla="*/ 1711 w 646"/>
                <a:gd name="T3" fmla="*/ 501 h 1861"/>
                <a:gd name="T4" fmla="*/ 3503 w 646"/>
                <a:gd name="T5" fmla="*/ 1153 h 1861"/>
                <a:gd name="T6" fmla="*/ 5244 w 646"/>
                <a:gd name="T7" fmla="*/ 1940 h 1861"/>
                <a:gd name="T8" fmla="*/ 7001 w 646"/>
                <a:gd name="T9" fmla="*/ 2907 h 1861"/>
                <a:gd name="T10" fmla="*/ 8648 w 646"/>
                <a:gd name="T11" fmla="*/ 3986 h 1861"/>
                <a:gd name="T12" fmla="*/ 10308 w 646"/>
                <a:gd name="T13" fmla="*/ 5279 h 1861"/>
                <a:gd name="T14" fmla="*/ 11943 w 646"/>
                <a:gd name="T15" fmla="*/ 6652 h 1861"/>
                <a:gd name="T16" fmla="*/ 13463 w 646"/>
                <a:gd name="T17" fmla="*/ 8190 h 1861"/>
                <a:gd name="T18" fmla="*/ 14921 w 646"/>
                <a:gd name="T19" fmla="*/ 9931 h 1861"/>
                <a:gd name="T20" fmla="*/ 16354 w 646"/>
                <a:gd name="T21" fmla="*/ 11691 h 1861"/>
                <a:gd name="T22" fmla="*/ 17619 w 646"/>
                <a:gd name="T23" fmla="*/ 13619 h 1861"/>
                <a:gd name="T24" fmla="*/ 18794 w 646"/>
                <a:gd name="T25" fmla="*/ 15738 h 1861"/>
                <a:gd name="T26" fmla="*/ 19847 w 646"/>
                <a:gd name="T27" fmla="*/ 17906 h 1861"/>
                <a:gd name="T28" fmla="*/ 20816 w 646"/>
                <a:gd name="T29" fmla="*/ 20242 h 1861"/>
                <a:gd name="T30" fmla="*/ 21549 w 646"/>
                <a:gd name="T31" fmla="*/ 22660 h 1861"/>
                <a:gd name="T32" fmla="*/ 22192 w 646"/>
                <a:gd name="T33" fmla="*/ 25179 h 1861"/>
                <a:gd name="T34" fmla="*/ 22683 w 646"/>
                <a:gd name="T35" fmla="*/ 27824 h 1861"/>
                <a:gd name="T36" fmla="*/ 22978 w 646"/>
                <a:gd name="T37" fmla="*/ 30584 h 1861"/>
                <a:gd name="T38" fmla="*/ 23118 w 646"/>
                <a:gd name="T39" fmla="*/ 33455 h 1861"/>
                <a:gd name="T40" fmla="*/ 22985 w 646"/>
                <a:gd name="T41" fmla="*/ 36391 h 1861"/>
                <a:gd name="T42" fmla="*/ 22724 w 646"/>
                <a:gd name="T43" fmla="*/ 39046 h 1861"/>
                <a:gd name="T44" fmla="*/ 22274 w 646"/>
                <a:gd name="T45" fmla="*/ 41722 h 1861"/>
                <a:gd name="T46" fmla="*/ 21674 w 646"/>
                <a:gd name="T47" fmla="*/ 44284 h 1861"/>
                <a:gd name="T48" fmla="*/ 20888 w 646"/>
                <a:gd name="T49" fmla="*/ 46669 h 1861"/>
                <a:gd name="T50" fmla="*/ 20067 w 646"/>
                <a:gd name="T51" fmla="*/ 48974 h 1861"/>
                <a:gd name="T52" fmla="*/ 19031 w 646"/>
                <a:gd name="T53" fmla="*/ 51085 h 1861"/>
                <a:gd name="T54" fmla="*/ 17880 w 646"/>
                <a:gd name="T55" fmla="*/ 53142 h 1861"/>
                <a:gd name="T56" fmla="*/ 16678 w 646"/>
                <a:gd name="T57" fmla="*/ 55170 h 1861"/>
                <a:gd name="T58" fmla="*/ 15306 w 646"/>
                <a:gd name="T59" fmla="*/ 56914 h 1861"/>
                <a:gd name="T60" fmla="*/ 13845 w 646"/>
                <a:gd name="T61" fmla="*/ 58519 h 1861"/>
                <a:gd name="T62" fmla="*/ 12329 w 646"/>
                <a:gd name="T63" fmla="*/ 60104 h 1861"/>
                <a:gd name="T64" fmla="*/ 10706 w 646"/>
                <a:gd name="T65" fmla="*/ 61461 h 1861"/>
                <a:gd name="T66" fmla="*/ 9075 w 646"/>
                <a:gd name="T67" fmla="*/ 62746 h 1861"/>
                <a:gd name="T68" fmla="*/ 7321 w 646"/>
                <a:gd name="T69" fmla="*/ 63887 h 1861"/>
                <a:gd name="T70" fmla="*/ 5562 w 646"/>
                <a:gd name="T71" fmla="*/ 64869 h 1861"/>
                <a:gd name="T72" fmla="*/ 3710 w 646"/>
                <a:gd name="T73" fmla="*/ 65688 h 1861"/>
                <a:gd name="T74" fmla="*/ 1857 w 646"/>
                <a:gd name="T75" fmla="*/ 66392 h 1861"/>
                <a:gd name="T76" fmla="*/ 0 w 646"/>
                <a:gd name="T77" fmla="*/ 66930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FFFFFF"/>
                </a:gs>
                <a:gs pos="100000">
                  <a:srgbClr val="669900"/>
                </a:gs>
              </a:gsLst>
              <a:lin ang="0" scaled="1"/>
            </a:gra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26644" name="Freeform 8"/>
            <p:cNvSpPr>
              <a:spLocks/>
            </p:cNvSpPr>
            <p:nvPr/>
          </p:nvSpPr>
          <p:spPr bwMode="gray">
            <a:xfrm rot="6256290">
              <a:off x="1475" y="1385"/>
              <a:ext cx="725" cy="2089"/>
            </a:xfrm>
            <a:custGeom>
              <a:avLst/>
              <a:gdLst>
                <a:gd name="T0" fmla="*/ 0 w 646"/>
                <a:gd name="T1" fmla="*/ 0 h 1861"/>
                <a:gd name="T2" fmla="*/ 1711 w 646"/>
                <a:gd name="T3" fmla="*/ 501 h 1861"/>
                <a:gd name="T4" fmla="*/ 3503 w 646"/>
                <a:gd name="T5" fmla="*/ 1153 h 1861"/>
                <a:gd name="T6" fmla="*/ 5244 w 646"/>
                <a:gd name="T7" fmla="*/ 1940 h 1861"/>
                <a:gd name="T8" fmla="*/ 7001 w 646"/>
                <a:gd name="T9" fmla="*/ 2907 h 1861"/>
                <a:gd name="T10" fmla="*/ 8648 w 646"/>
                <a:gd name="T11" fmla="*/ 3986 h 1861"/>
                <a:gd name="T12" fmla="*/ 10308 w 646"/>
                <a:gd name="T13" fmla="*/ 5279 h 1861"/>
                <a:gd name="T14" fmla="*/ 11943 w 646"/>
                <a:gd name="T15" fmla="*/ 6652 h 1861"/>
                <a:gd name="T16" fmla="*/ 13463 w 646"/>
                <a:gd name="T17" fmla="*/ 8190 h 1861"/>
                <a:gd name="T18" fmla="*/ 14921 w 646"/>
                <a:gd name="T19" fmla="*/ 9931 h 1861"/>
                <a:gd name="T20" fmla="*/ 16354 w 646"/>
                <a:gd name="T21" fmla="*/ 11691 h 1861"/>
                <a:gd name="T22" fmla="*/ 17619 w 646"/>
                <a:gd name="T23" fmla="*/ 13619 h 1861"/>
                <a:gd name="T24" fmla="*/ 18794 w 646"/>
                <a:gd name="T25" fmla="*/ 15738 h 1861"/>
                <a:gd name="T26" fmla="*/ 19847 w 646"/>
                <a:gd name="T27" fmla="*/ 17906 h 1861"/>
                <a:gd name="T28" fmla="*/ 20816 w 646"/>
                <a:gd name="T29" fmla="*/ 20242 h 1861"/>
                <a:gd name="T30" fmla="*/ 21549 w 646"/>
                <a:gd name="T31" fmla="*/ 22660 h 1861"/>
                <a:gd name="T32" fmla="*/ 22192 w 646"/>
                <a:gd name="T33" fmla="*/ 25179 h 1861"/>
                <a:gd name="T34" fmla="*/ 22683 w 646"/>
                <a:gd name="T35" fmla="*/ 27824 h 1861"/>
                <a:gd name="T36" fmla="*/ 22978 w 646"/>
                <a:gd name="T37" fmla="*/ 30584 h 1861"/>
                <a:gd name="T38" fmla="*/ 23118 w 646"/>
                <a:gd name="T39" fmla="*/ 33455 h 1861"/>
                <a:gd name="T40" fmla="*/ 22985 w 646"/>
                <a:gd name="T41" fmla="*/ 36391 h 1861"/>
                <a:gd name="T42" fmla="*/ 22724 w 646"/>
                <a:gd name="T43" fmla="*/ 39046 h 1861"/>
                <a:gd name="T44" fmla="*/ 22274 w 646"/>
                <a:gd name="T45" fmla="*/ 41722 h 1861"/>
                <a:gd name="T46" fmla="*/ 21674 w 646"/>
                <a:gd name="T47" fmla="*/ 44284 h 1861"/>
                <a:gd name="T48" fmla="*/ 20888 w 646"/>
                <a:gd name="T49" fmla="*/ 46669 h 1861"/>
                <a:gd name="T50" fmla="*/ 20067 w 646"/>
                <a:gd name="T51" fmla="*/ 48974 h 1861"/>
                <a:gd name="T52" fmla="*/ 19031 w 646"/>
                <a:gd name="T53" fmla="*/ 51085 h 1861"/>
                <a:gd name="T54" fmla="*/ 17880 w 646"/>
                <a:gd name="T55" fmla="*/ 53142 h 1861"/>
                <a:gd name="T56" fmla="*/ 16678 w 646"/>
                <a:gd name="T57" fmla="*/ 55170 h 1861"/>
                <a:gd name="T58" fmla="*/ 15306 w 646"/>
                <a:gd name="T59" fmla="*/ 56914 h 1861"/>
                <a:gd name="T60" fmla="*/ 13845 w 646"/>
                <a:gd name="T61" fmla="*/ 58519 h 1861"/>
                <a:gd name="T62" fmla="*/ 12329 w 646"/>
                <a:gd name="T63" fmla="*/ 60104 h 1861"/>
                <a:gd name="T64" fmla="*/ 10706 w 646"/>
                <a:gd name="T65" fmla="*/ 61461 h 1861"/>
                <a:gd name="T66" fmla="*/ 9075 w 646"/>
                <a:gd name="T67" fmla="*/ 62746 h 1861"/>
                <a:gd name="T68" fmla="*/ 7321 w 646"/>
                <a:gd name="T69" fmla="*/ 63887 h 1861"/>
                <a:gd name="T70" fmla="*/ 5562 w 646"/>
                <a:gd name="T71" fmla="*/ 64869 h 1861"/>
                <a:gd name="T72" fmla="*/ 3710 w 646"/>
                <a:gd name="T73" fmla="*/ 65688 h 1861"/>
                <a:gd name="T74" fmla="*/ 1857 w 646"/>
                <a:gd name="T75" fmla="*/ 66392 h 1861"/>
                <a:gd name="T76" fmla="*/ 0 w 646"/>
                <a:gd name="T77" fmla="*/ 66930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chemeClr val="bg1"/>
                </a:gs>
                <a:gs pos="100000">
                  <a:schemeClr val="bg2"/>
                </a:gs>
              </a:gsLst>
              <a:lin ang="0" scaled="1"/>
            </a:gra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grpSp>
      <p:grpSp>
        <p:nvGrpSpPr>
          <p:cNvPr id="4" name="Group 9"/>
          <p:cNvGrpSpPr>
            <a:grpSpLocks/>
          </p:cNvGrpSpPr>
          <p:nvPr/>
        </p:nvGrpSpPr>
        <p:grpSpPr bwMode="auto">
          <a:xfrm>
            <a:off x="3200400" y="1752600"/>
            <a:ext cx="3444875" cy="1379538"/>
            <a:chOff x="1958" y="1200"/>
            <a:chExt cx="2170" cy="869"/>
          </a:xfrm>
        </p:grpSpPr>
        <p:sp>
          <p:nvSpPr>
            <p:cNvPr id="26641" name="Freeform 10"/>
            <p:cNvSpPr>
              <a:spLocks/>
            </p:cNvSpPr>
            <p:nvPr/>
          </p:nvSpPr>
          <p:spPr bwMode="gray">
            <a:xfrm rot="-7471624">
              <a:off x="2640" y="518"/>
              <a:ext cx="725" cy="2090"/>
            </a:xfrm>
            <a:custGeom>
              <a:avLst/>
              <a:gdLst>
                <a:gd name="T0" fmla="*/ 0 w 646"/>
                <a:gd name="T1" fmla="*/ 0 h 1861"/>
                <a:gd name="T2" fmla="*/ 1711 w 646"/>
                <a:gd name="T3" fmla="*/ 509 h 1861"/>
                <a:gd name="T4" fmla="*/ 3503 w 646"/>
                <a:gd name="T5" fmla="*/ 1172 h 1861"/>
                <a:gd name="T6" fmla="*/ 5244 w 646"/>
                <a:gd name="T7" fmla="*/ 1979 h 1861"/>
                <a:gd name="T8" fmla="*/ 7001 w 646"/>
                <a:gd name="T9" fmla="*/ 2965 h 1861"/>
                <a:gd name="T10" fmla="*/ 8648 w 646"/>
                <a:gd name="T11" fmla="*/ 4045 h 1861"/>
                <a:gd name="T12" fmla="*/ 10308 w 646"/>
                <a:gd name="T13" fmla="*/ 5367 h 1861"/>
                <a:gd name="T14" fmla="*/ 11943 w 646"/>
                <a:gd name="T15" fmla="*/ 6769 h 1861"/>
                <a:gd name="T16" fmla="*/ 13463 w 646"/>
                <a:gd name="T17" fmla="*/ 8334 h 1861"/>
                <a:gd name="T18" fmla="*/ 14921 w 646"/>
                <a:gd name="T19" fmla="*/ 10048 h 1861"/>
                <a:gd name="T20" fmla="*/ 16354 w 646"/>
                <a:gd name="T21" fmla="*/ 11867 h 1861"/>
                <a:gd name="T22" fmla="*/ 17619 w 646"/>
                <a:gd name="T23" fmla="*/ 13846 h 1861"/>
                <a:gd name="T24" fmla="*/ 18794 w 646"/>
                <a:gd name="T25" fmla="*/ 15966 h 1861"/>
                <a:gd name="T26" fmla="*/ 19847 w 646"/>
                <a:gd name="T27" fmla="*/ 18150 h 1861"/>
                <a:gd name="T28" fmla="*/ 20816 w 646"/>
                <a:gd name="T29" fmla="*/ 20540 h 1861"/>
                <a:gd name="T30" fmla="*/ 21549 w 646"/>
                <a:gd name="T31" fmla="*/ 23024 h 1861"/>
                <a:gd name="T32" fmla="*/ 22192 w 646"/>
                <a:gd name="T33" fmla="*/ 25575 h 1861"/>
                <a:gd name="T34" fmla="*/ 22683 w 646"/>
                <a:gd name="T35" fmla="*/ 28228 h 1861"/>
                <a:gd name="T36" fmla="*/ 22978 w 646"/>
                <a:gd name="T37" fmla="*/ 31078 h 1861"/>
                <a:gd name="T38" fmla="*/ 23118 w 646"/>
                <a:gd name="T39" fmla="*/ 33916 h 1861"/>
                <a:gd name="T40" fmla="*/ 22985 w 646"/>
                <a:gd name="T41" fmla="*/ 36916 h 1861"/>
                <a:gd name="T42" fmla="*/ 22724 w 646"/>
                <a:gd name="T43" fmla="*/ 39659 h 1861"/>
                <a:gd name="T44" fmla="*/ 22274 w 646"/>
                <a:gd name="T45" fmla="*/ 42359 h 1861"/>
                <a:gd name="T46" fmla="*/ 21674 w 646"/>
                <a:gd name="T47" fmla="*/ 44893 h 1861"/>
                <a:gd name="T48" fmla="*/ 20888 w 646"/>
                <a:gd name="T49" fmla="*/ 47351 h 1861"/>
                <a:gd name="T50" fmla="*/ 20067 w 646"/>
                <a:gd name="T51" fmla="*/ 49669 h 1861"/>
                <a:gd name="T52" fmla="*/ 19031 w 646"/>
                <a:gd name="T53" fmla="*/ 51877 h 1861"/>
                <a:gd name="T54" fmla="*/ 17880 w 646"/>
                <a:gd name="T55" fmla="*/ 53951 h 1861"/>
                <a:gd name="T56" fmla="*/ 16678 w 646"/>
                <a:gd name="T57" fmla="*/ 55953 h 1861"/>
                <a:gd name="T58" fmla="*/ 15306 w 646"/>
                <a:gd name="T59" fmla="*/ 57802 h 1861"/>
                <a:gd name="T60" fmla="*/ 13845 w 646"/>
                <a:gd name="T61" fmla="*/ 59417 h 1861"/>
                <a:gd name="T62" fmla="*/ 12329 w 646"/>
                <a:gd name="T63" fmla="*/ 60953 h 1861"/>
                <a:gd name="T64" fmla="*/ 10706 w 646"/>
                <a:gd name="T65" fmla="*/ 62392 h 1861"/>
                <a:gd name="T66" fmla="*/ 9075 w 646"/>
                <a:gd name="T67" fmla="*/ 63675 h 1861"/>
                <a:gd name="T68" fmla="*/ 7321 w 646"/>
                <a:gd name="T69" fmla="*/ 64872 h 1861"/>
                <a:gd name="T70" fmla="*/ 5562 w 646"/>
                <a:gd name="T71" fmla="*/ 65810 h 1861"/>
                <a:gd name="T72" fmla="*/ 3710 w 646"/>
                <a:gd name="T73" fmla="*/ 66633 h 1861"/>
                <a:gd name="T74" fmla="*/ 1857 w 646"/>
                <a:gd name="T75" fmla="*/ 67389 h 1861"/>
                <a:gd name="T76" fmla="*/ 0 w 646"/>
                <a:gd name="T77" fmla="*/ 67928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FFFFFF"/>
                </a:gs>
                <a:gs pos="100000">
                  <a:srgbClr val="565868"/>
                </a:gs>
              </a:gsLst>
              <a:lin ang="0" scaled="1"/>
            </a:gra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26642" name="Freeform 11"/>
            <p:cNvSpPr>
              <a:spLocks/>
            </p:cNvSpPr>
            <p:nvPr/>
          </p:nvSpPr>
          <p:spPr bwMode="gray">
            <a:xfrm rot="-6677128">
              <a:off x="2721" y="662"/>
              <a:ext cx="725" cy="2089"/>
            </a:xfrm>
            <a:custGeom>
              <a:avLst/>
              <a:gdLst>
                <a:gd name="T0" fmla="*/ 0 w 646"/>
                <a:gd name="T1" fmla="*/ 0 h 1861"/>
                <a:gd name="T2" fmla="*/ 1711 w 646"/>
                <a:gd name="T3" fmla="*/ 501 h 1861"/>
                <a:gd name="T4" fmla="*/ 3503 w 646"/>
                <a:gd name="T5" fmla="*/ 1153 h 1861"/>
                <a:gd name="T6" fmla="*/ 5244 w 646"/>
                <a:gd name="T7" fmla="*/ 1940 h 1861"/>
                <a:gd name="T8" fmla="*/ 7001 w 646"/>
                <a:gd name="T9" fmla="*/ 2907 h 1861"/>
                <a:gd name="T10" fmla="*/ 8648 w 646"/>
                <a:gd name="T11" fmla="*/ 3986 h 1861"/>
                <a:gd name="T12" fmla="*/ 10308 w 646"/>
                <a:gd name="T13" fmla="*/ 5279 h 1861"/>
                <a:gd name="T14" fmla="*/ 11943 w 646"/>
                <a:gd name="T15" fmla="*/ 6652 h 1861"/>
                <a:gd name="T16" fmla="*/ 13463 w 646"/>
                <a:gd name="T17" fmla="*/ 8190 h 1861"/>
                <a:gd name="T18" fmla="*/ 14921 w 646"/>
                <a:gd name="T19" fmla="*/ 9931 h 1861"/>
                <a:gd name="T20" fmla="*/ 16354 w 646"/>
                <a:gd name="T21" fmla="*/ 11691 h 1861"/>
                <a:gd name="T22" fmla="*/ 17619 w 646"/>
                <a:gd name="T23" fmla="*/ 13619 h 1861"/>
                <a:gd name="T24" fmla="*/ 18794 w 646"/>
                <a:gd name="T25" fmla="*/ 15738 h 1861"/>
                <a:gd name="T26" fmla="*/ 19847 w 646"/>
                <a:gd name="T27" fmla="*/ 17906 h 1861"/>
                <a:gd name="T28" fmla="*/ 20816 w 646"/>
                <a:gd name="T29" fmla="*/ 20242 h 1861"/>
                <a:gd name="T30" fmla="*/ 21549 w 646"/>
                <a:gd name="T31" fmla="*/ 22660 h 1861"/>
                <a:gd name="T32" fmla="*/ 22192 w 646"/>
                <a:gd name="T33" fmla="*/ 25179 h 1861"/>
                <a:gd name="T34" fmla="*/ 22683 w 646"/>
                <a:gd name="T35" fmla="*/ 27824 h 1861"/>
                <a:gd name="T36" fmla="*/ 22978 w 646"/>
                <a:gd name="T37" fmla="*/ 30584 h 1861"/>
                <a:gd name="T38" fmla="*/ 23118 w 646"/>
                <a:gd name="T39" fmla="*/ 33455 h 1861"/>
                <a:gd name="T40" fmla="*/ 22985 w 646"/>
                <a:gd name="T41" fmla="*/ 36391 h 1861"/>
                <a:gd name="T42" fmla="*/ 22724 w 646"/>
                <a:gd name="T43" fmla="*/ 39046 h 1861"/>
                <a:gd name="T44" fmla="*/ 22274 w 646"/>
                <a:gd name="T45" fmla="*/ 41722 h 1861"/>
                <a:gd name="T46" fmla="*/ 21674 w 646"/>
                <a:gd name="T47" fmla="*/ 44284 h 1861"/>
                <a:gd name="T48" fmla="*/ 20888 w 646"/>
                <a:gd name="T49" fmla="*/ 46669 h 1861"/>
                <a:gd name="T50" fmla="*/ 20067 w 646"/>
                <a:gd name="T51" fmla="*/ 48974 h 1861"/>
                <a:gd name="T52" fmla="*/ 19031 w 646"/>
                <a:gd name="T53" fmla="*/ 51085 h 1861"/>
                <a:gd name="T54" fmla="*/ 17880 w 646"/>
                <a:gd name="T55" fmla="*/ 53142 h 1861"/>
                <a:gd name="T56" fmla="*/ 16678 w 646"/>
                <a:gd name="T57" fmla="*/ 55170 h 1861"/>
                <a:gd name="T58" fmla="*/ 15306 w 646"/>
                <a:gd name="T59" fmla="*/ 56914 h 1861"/>
                <a:gd name="T60" fmla="*/ 13845 w 646"/>
                <a:gd name="T61" fmla="*/ 58519 h 1861"/>
                <a:gd name="T62" fmla="*/ 12329 w 646"/>
                <a:gd name="T63" fmla="*/ 60104 h 1861"/>
                <a:gd name="T64" fmla="*/ 10706 w 646"/>
                <a:gd name="T65" fmla="*/ 61461 h 1861"/>
                <a:gd name="T66" fmla="*/ 9075 w 646"/>
                <a:gd name="T67" fmla="*/ 62746 h 1861"/>
                <a:gd name="T68" fmla="*/ 7321 w 646"/>
                <a:gd name="T69" fmla="*/ 63887 h 1861"/>
                <a:gd name="T70" fmla="*/ 5562 w 646"/>
                <a:gd name="T71" fmla="*/ 64869 h 1861"/>
                <a:gd name="T72" fmla="*/ 3710 w 646"/>
                <a:gd name="T73" fmla="*/ 65688 h 1861"/>
                <a:gd name="T74" fmla="*/ 1857 w 646"/>
                <a:gd name="T75" fmla="*/ 66392 h 1861"/>
                <a:gd name="T76" fmla="*/ 0 w 646"/>
                <a:gd name="T77" fmla="*/ 66930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chemeClr val="bg1"/>
                </a:gs>
                <a:gs pos="100000">
                  <a:schemeClr val="bg2"/>
                </a:gs>
              </a:gsLst>
              <a:lin ang="0" scaled="1"/>
            </a:gra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grpSp>
      <p:grpSp>
        <p:nvGrpSpPr>
          <p:cNvPr id="5" name="Group 12"/>
          <p:cNvGrpSpPr>
            <a:grpSpLocks/>
          </p:cNvGrpSpPr>
          <p:nvPr/>
        </p:nvGrpSpPr>
        <p:grpSpPr bwMode="auto">
          <a:xfrm>
            <a:off x="3581400" y="2590800"/>
            <a:ext cx="1905000" cy="1752600"/>
            <a:chOff x="1920" y="1776"/>
            <a:chExt cx="1200" cy="1104"/>
          </a:xfrm>
        </p:grpSpPr>
        <p:sp>
          <p:nvSpPr>
            <p:cNvPr id="26638" name="Oval 13"/>
            <p:cNvSpPr>
              <a:spLocks noChangeArrowheads="1"/>
            </p:cNvSpPr>
            <p:nvPr/>
          </p:nvSpPr>
          <p:spPr bwMode="gray">
            <a:xfrm>
              <a:off x="1920" y="1776"/>
              <a:ext cx="1130" cy="1104"/>
            </a:xfrm>
            <a:prstGeom prst="ellipse">
              <a:avLst/>
            </a:prstGeom>
            <a:gradFill rotWithShape="1">
              <a:gsLst>
                <a:gs pos="0">
                  <a:srgbClr val="F14343"/>
                </a:gs>
                <a:gs pos="100000">
                  <a:srgbClr val="922929"/>
                </a:gs>
              </a:gsLst>
              <a:lin ang="5400000" scaled="1"/>
            </a:gradFill>
            <a:ln w="25400">
              <a:solidFill>
                <a:schemeClr val="bg1"/>
              </a:solidFill>
              <a:round/>
              <a:headEnd/>
              <a:tailEnd/>
            </a:ln>
          </p:spPr>
          <p:txBody>
            <a:bodyPr wrap="none" anchor="ctr"/>
            <a:lstStyle/>
            <a:p>
              <a:endParaRPr lang="en-US"/>
            </a:p>
          </p:txBody>
        </p:sp>
        <p:sp>
          <p:nvSpPr>
            <p:cNvPr id="26639" name="Freeform 14"/>
            <p:cNvSpPr>
              <a:spLocks/>
            </p:cNvSpPr>
            <p:nvPr/>
          </p:nvSpPr>
          <p:spPr bwMode="gray">
            <a:xfrm>
              <a:off x="2049" y="1794"/>
              <a:ext cx="872" cy="417"/>
            </a:xfrm>
            <a:custGeom>
              <a:avLst/>
              <a:gdLst>
                <a:gd name="T0" fmla="*/ 1 w 1321"/>
                <a:gd name="T1" fmla="*/ 1 h 712"/>
                <a:gd name="T2" fmla="*/ 1 w 1321"/>
                <a:gd name="T3" fmla="*/ 1 h 712"/>
                <a:gd name="T4" fmla="*/ 1 w 1321"/>
                <a:gd name="T5" fmla="*/ 1 h 712"/>
                <a:gd name="T6" fmla="*/ 1 w 1321"/>
                <a:gd name="T7" fmla="*/ 1 h 712"/>
                <a:gd name="T8" fmla="*/ 1 w 1321"/>
                <a:gd name="T9" fmla="*/ 1 h 712"/>
                <a:gd name="T10" fmla="*/ 1 w 1321"/>
                <a:gd name="T11" fmla="*/ 1 h 712"/>
                <a:gd name="T12" fmla="*/ 1 w 1321"/>
                <a:gd name="T13" fmla="*/ 1 h 712"/>
                <a:gd name="T14" fmla="*/ 1 w 1321"/>
                <a:gd name="T15" fmla="*/ 1 h 712"/>
                <a:gd name="T16" fmla="*/ 1 w 1321"/>
                <a:gd name="T17" fmla="*/ 1 h 712"/>
                <a:gd name="T18" fmla="*/ 1 w 1321"/>
                <a:gd name="T19" fmla="*/ 1 h 712"/>
                <a:gd name="T20" fmla="*/ 1 w 1321"/>
                <a:gd name="T21" fmla="*/ 1 h 712"/>
                <a:gd name="T22" fmla="*/ 1 w 1321"/>
                <a:gd name="T23" fmla="*/ 1 h 712"/>
                <a:gd name="T24" fmla="*/ 1 w 1321"/>
                <a:gd name="T25" fmla="*/ 1 h 712"/>
                <a:gd name="T26" fmla="*/ 1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1 w 1321"/>
                <a:gd name="T89" fmla="*/ 1 h 712"/>
                <a:gd name="T90" fmla="*/ 1 w 1321"/>
                <a:gd name="T91" fmla="*/ 1 h 712"/>
                <a:gd name="T92" fmla="*/ 1 w 1321"/>
                <a:gd name="T93" fmla="*/ 1 h 712"/>
                <a:gd name="T94" fmla="*/ 1 w 1321"/>
                <a:gd name="T95" fmla="*/ 1 h 712"/>
                <a:gd name="T96" fmla="*/ 1 w 1321"/>
                <a:gd name="T97" fmla="*/ 1 h 712"/>
                <a:gd name="T98" fmla="*/ 1 w 1321"/>
                <a:gd name="T99" fmla="*/ 1 h 712"/>
                <a:gd name="T100" fmla="*/ 1 w 1321"/>
                <a:gd name="T101" fmla="*/ 1 h 712"/>
                <a:gd name="T102" fmla="*/ 1 w 1321"/>
                <a:gd name="T103" fmla="*/ 1 h 712"/>
                <a:gd name="T104" fmla="*/ 1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chemeClr val="bg1"/>
                </a:gs>
                <a:gs pos="100000">
                  <a:srgbClr val="FF33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6640" name="Text Box 15"/>
            <p:cNvSpPr txBox="1">
              <a:spLocks noChangeArrowheads="1"/>
            </p:cNvSpPr>
            <p:nvPr/>
          </p:nvSpPr>
          <p:spPr bwMode="gray">
            <a:xfrm>
              <a:off x="1920" y="2244"/>
              <a:ext cx="120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000" b="1" dirty="0">
                  <a:solidFill>
                    <a:schemeClr val="bg1"/>
                  </a:solidFill>
                </a:rPr>
                <a:t>GIẢI PHÁP?</a:t>
              </a:r>
            </a:p>
          </p:txBody>
        </p:sp>
      </p:grpSp>
      <p:sp>
        <p:nvSpPr>
          <p:cNvPr id="39" name="AutoShape 26"/>
          <p:cNvSpPr>
            <a:spLocks noChangeArrowheads="1"/>
          </p:cNvSpPr>
          <p:nvPr/>
        </p:nvSpPr>
        <p:spPr bwMode="gray">
          <a:xfrm>
            <a:off x="0" y="1143000"/>
            <a:ext cx="3124200" cy="2057400"/>
          </a:xfrm>
          <a:prstGeom prst="roundRect">
            <a:avLst>
              <a:gd name="adj" fmla="val 16667"/>
            </a:avLst>
          </a:prstGeom>
          <a:gradFill rotWithShape="1">
            <a:gsLst>
              <a:gs pos="0">
                <a:schemeClr val="folHlink">
                  <a:gamma/>
                  <a:tint val="21176"/>
                  <a:invGamma/>
                </a:schemeClr>
              </a:gs>
              <a:gs pos="100000">
                <a:schemeClr val="folHlink"/>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r>
              <a:rPr lang="en-US" dirty="0">
                <a:solidFill>
                  <a:srgbClr val="C00000"/>
                </a:solidFill>
              </a:rPr>
              <a:t>Cấp ủy đảng, chính quyền </a:t>
            </a:r>
          </a:p>
          <a:p>
            <a:pPr>
              <a:defRPr/>
            </a:pPr>
            <a:r>
              <a:rPr lang="en-US" dirty="0">
                <a:solidFill>
                  <a:srgbClr val="C00000"/>
                </a:solidFill>
              </a:rPr>
              <a:t>và mỗi một cán bộ đảng viên </a:t>
            </a:r>
          </a:p>
          <a:p>
            <a:pPr>
              <a:defRPr/>
            </a:pPr>
            <a:r>
              <a:rPr lang="en-US" dirty="0">
                <a:solidFill>
                  <a:srgbClr val="C00000"/>
                </a:solidFill>
              </a:rPr>
              <a:t>phải có niềm tin </a:t>
            </a:r>
            <a:r>
              <a:rPr lang="en-US" dirty="0" err="1" smtClean="0">
                <a:solidFill>
                  <a:srgbClr val="C00000"/>
                </a:solidFill>
              </a:rPr>
              <a:t>và</a:t>
            </a:r>
            <a:r>
              <a:rPr lang="en-US" dirty="0" smtClean="0">
                <a:solidFill>
                  <a:srgbClr val="C00000"/>
                </a:solidFill>
              </a:rPr>
              <a:t> </a:t>
            </a:r>
            <a:r>
              <a:rPr lang="en-US" dirty="0">
                <a:solidFill>
                  <a:srgbClr val="C00000"/>
                </a:solidFill>
              </a:rPr>
              <a:t>lan tỏa </a:t>
            </a:r>
          </a:p>
          <a:p>
            <a:pPr>
              <a:defRPr/>
            </a:pPr>
            <a:r>
              <a:rPr lang="en-US" dirty="0">
                <a:solidFill>
                  <a:srgbClr val="C00000"/>
                </a:solidFill>
              </a:rPr>
              <a:t>niềm tin, khát vọng,tinh thần</a:t>
            </a:r>
          </a:p>
          <a:p>
            <a:pPr>
              <a:defRPr/>
            </a:pPr>
            <a:r>
              <a:rPr lang="en-US" dirty="0">
                <a:solidFill>
                  <a:srgbClr val="C00000"/>
                </a:solidFill>
              </a:rPr>
              <a:t> đó trong mỗi người dân</a:t>
            </a:r>
          </a:p>
        </p:txBody>
      </p:sp>
      <p:sp>
        <p:nvSpPr>
          <p:cNvPr id="43" name="AutoShape 26"/>
          <p:cNvSpPr>
            <a:spLocks noChangeArrowheads="1"/>
          </p:cNvSpPr>
          <p:nvPr/>
        </p:nvSpPr>
        <p:spPr bwMode="gray">
          <a:xfrm>
            <a:off x="1248812" y="5105400"/>
            <a:ext cx="3170788" cy="1752600"/>
          </a:xfrm>
          <a:prstGeom prst="roundRect">
            <a:avLst>
              <a:gd name="adj" fmla="val 16667"/>
            </a:avLst>
          </a:prstGeom>
          <a:gradFill rotWithShape="1">
            <a:gsLst>
              <a:gs pos="0">
                <a:schemeClr val="folHlink">
                  <a:gamma/>
                  <a:tint val="21176"/>
                  <a:invGamma/>
                </a:schemeClr>
              </a:gs>
              <a:gs pos="100000">
                <a:schemeClr val="folHlink"/>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r>
              <a:rPr lang="en-US" dirty="0" err="1" smtClean="0">
                <a:solidFill>
                  <a:srgbClr val="C00000"/>
                </a:solidFill>
              </a:rPr>
              <a:t>Nhân</a:t>
            </a:r>
            <a:r>
              <a:rPr lang="en-US" dirty="0" smtClean="0">
                <a:solidFill>
                  <a:srgbClr val="C00000"/>
                </a:solidFill>
              </a:rPr>
              <a:t> </a:t>
            </a:r>
            <a:r>
              <a:rPr lang="en-US" dirty="0" err="1" smtClean="0">
                <a:solidFill>
                  <a:srgbClr val="C00000"/>
                </a:solidFill>
              </a:rPr>
              <a:t>tố</a:t>
            </a:r>
            <a:r>
              <a:rPr lang="en-US" dirty="0" smtClean="0">
                <a:solidFill>
                  <a:srgbClr val="C00000"/>
                </a:solidFill>
              </a:rPr>
              <a:t> con </a:t>
            </a:r>
            <a:r>
              <a:rPr lang="en-US" dirty="0" err="1" smtClean="0">
                <a:solidFill>
                  <a:srgbClr val="C00000"/>
                </a:solidFill>
              </a:rPr>
              <a:t>người</a:t>
            </a:r>
            <a:r>
              <a:rPr lang="en-US" dirty="0" smtClean="0">
                <a:solidFill>
                  <a:srgbClr val="C00000"/>
                </a:solidFill>
              </a:rPr>
              <a:t> </a:t>
            </a:r>
            <a:r>
              <a:rPr lang="en-US" dirty="0" err="1" smtClean="0">
                <a:solidFill>
                  <a:srgbClr val="C00000"/>
                </a:solidFill>
              </a:rPr>
              <a:t>là</a:t>
            </a:r>
            <a:r>
              <a:rPr lang="en-US" dirty="0" smtClean="0">
                <a:solidFill>
                  <a:srgbClr val="C00000"/>
                </a:solidFill>
              </a:rPr>
              <a:t> </a:t>
            </a:r>
            <a:r>
              <a:rPr lang="en-US" dirty="0" err="1" smtClean="0">
                <a:solidFill>
                  <a:srgbClr val="C00000"/>
                </a:solidFill>
              </a:rPr>
              <a:t>yếu</a:t>
            </a:r>
            <a:r>
              <a:rPr lang="en-US" dirty="0" smtClean="0">
                <a:solidFill>
                  <a:srgbClr val="C00000"/>
                </a:solidFill>
              </a:rPr>
              <a:t> </a:t>
            </a:r>
            <a:r>
              <a:rPr lang="en-US" dirty="0" err="1" smtClean="0">
                <a:solidFill>
                  <a:srgbClr val="C00000"/>
                </a:solidFill>
              </a:rPr>
              <a:t>tố</a:t>
            </a:r>
            <a:endParaRPr lang="en-US" dirty="0" smtClean="0">
              <a:solidFill>
                <a:srgbClr val="C00000"/>
              </a:solidFill>
            </a:endParaRPr>
          </a:p>
          <a:p>
            <a:pPr algn="ctr">
              <a:defRPr/>
            </a:pPr>
            <a:r>
              <a:rPr lang="en-US" dirty="0" smtClean="0">
                <a:solidFill>
                  <a:srgbClr val="C00000"/>
                </a:solidFill>
              </a:rPr>
              <a:t> </a:t>
            </a:r>
            <a:r>
              <a:rPr lang="en-US" dirty="0" err="1" smtClean="0">
                <a:solidFill>
                  <a:srgbClr val="C00000"/>
                </a:solidFill>
              </a:rPr>
              <a:t>quyết</a:t>
            </a:r>
            <a:r>
              <a:rPr lang="en-US" dirty="0" smtClean="0">
                <a:solidFill>
                  <a:srgbClr val="C00000"/>
                </a:solidFill>
              </a:rPr>
              <a:t> </a:t>
            </a:r>
            <a:r>
              <a:rPr lang="en-US" dirty="0" err="1" smtClean="0">
                <a:solidFill>
                  <a:srgbClr val="C00000"/>
                </a:solidFill>
              </a:rPr>
              <a:t>định</a:t>
            </a:r>
            <a:r>
              <a:rPr lang="en-US" dirty="0" smtClean="0">
                <a:solidFill>
                  <a:srgbClr val="C00000"/>
                </a:solidFill>
              </a:rPr>
              <a:t>=&gt; </a:t>
            </a:r>
            <a:r>
              <a:rPr lang="en-US" dirty="0" err="1" smtClean="0">
                <a:solidFill>
                  <a:srgbClr val="C00000"/>
                </a:solidFill>
              </a:rPr>
              <a:t>Xây</a:t>
            </a:r>
            <a:r>
              <a:rPr lang="en-US" dirty="0" smtClean="0">
                <a:solidFill>
                  <a:srgbClr val="C00000"/>
                </a:solidFill>
              </a:rPr>
              <a:t> </a:t>
            </a:r>
            <a:r>
              <a:rPr lang="en-US" dirty="0">
                <a:solidFill>
                  <a:srgbClr val="C00000"/>
                </a:solidFill>
              </a:rPr>
              <a:t>dựng đội </a:t>
            </a:r>
            <a:r>
              <a:rPr lang="en-US" dirty="0" err="1">
                <a:solidFill>
                  <a:srgbClr val="C00000"/>
                </a:solidFill>
              </a:rPr>
              <a:t>ngũ</a:t>
            </a:r>
            <a:r>
              <a:rPr lang="en-US" dirty="0">
                <a:solidFill>
                  <a:srgbClr val="C00000"/>
                </a:solidFill>
              </a:rPr>
              <a:t> </a:t>
            </a:r>
            <a:endParaRPr lang="en-US" dirty="0" smtClean="0">
              <a:solidFill>
                <a:srgbClr val="C00000"/>
              </a:solidFill>
            </a:endParaRPr>
          </a:p>
          <a:p>
            <a:pPr algn="ctr">
              <a:defRPr/>
            </a:pPr>
            <a:r>
              <a:rPr lang="en-US" dirty="0" err="1" smtClean="0">
                <a:solidFill>
                  <a:srgbClr val="C00000"/>
                </a:solidFill>
              </a:rPr>
              <a:t>cán</a:t>
            </a:r>
            <a:r>
              <a:rPr lang="en-US" dirty="0" smtClean="0">
                <a:solidFill>
                  <a:srgbClr val="C00000"/>
                </a:solidFill>
              </a:rPr>
              <a:t> </a:t>
            </a:r>
            <a:r>
              <a:rPr lang="en-US" dirty="0" err="1">
                <a:solidFill>
                  <a:srgbClr val="C00000"/>
                </a:solidFill>
              </a:rPr>
              <a:t>bộ</a:t>
            </a:r>
            <a:r>
              <a:rPr lang="en-US" dirty="0">
                <a:solidFill>
                  <a:srgbClr val="C00000"/>
                </a:solidFill>
              </a:rPr>
              <a:t> </a:t>
            </a:r>
            <a:r>
              <a:rPr lang="en-US" dirty="0" err="1" smtClean="0">
                <a:solidFill>
                  <a:srgbClr val="C00000"/>
                </a:solidFill>
              </a:rPr>
              <a:t>đủ</a:t>
            </a:r>
            <a:r>
              <a:rPr lang="en-US" dirty="0" smtClean="0">
                <a:solidFill>
                  <a:srgbClr val="C00000"/>
                </a:solidFill>
              </a:rPr>
              <a:t> </a:t>
            </a:r>
            <a:r>
              <a:rPr lang="en-US" dirty="0">
                <a:solidFill>
                  <a:srgbClr val="C00000"/>
                </a:solidFill>
              </a:rPr>
              <a:t>đức đủ tài, </a:t>
            </a:r>
            <a:r>
              <a:rPr lang="en-US" dirty="0" err="1">
                <a:solidFill>
                  <a:srgbClr val="C00000"/>
                </a:solidFill>
              </a:rPr>
              <a:t>tiêu</a:t>
            </a:r>
            <a:r>
              <a:rPr lang="en-US" dirty="0">
                <a:solidFill>
                  <a:srgbClr val="C00000"/>
                </a:solidFill>
              </a:rPr>
              <a:t> </a:t>
            </a:r>
            <a:endParaRPr lang="en-US" dirty="0" smtClean="0">
              <a:solidFill>
                <a:srgbClr val="C00000"/>
              </a:solidFill>
            </a:endParaRPr>
          </a:p>
          <a:p>
            <a:pPr algn="ctr">
              <a:defRPr/>
            </a:pPr>
            <a:r>
              <a:rPr lang="en-US" dirty="0" err="1" smtClean="0">
                <a:solidFill>
                  <a:srgbClr val="C00000"/>
                </a:solidFill>
              </a:rPr>
              <a:t>biểu</a:t>
            </a:r>
            <a:r>
              <a:rPr lang="en-US" dirty="0" smtClean="0">
                <a:solidFill>
                  <a:srgbClr val="C00000"/>
                </a:solidFill>
              </a:rPr>
              <a:t> </a:t>
            </a:r>
            <a:r>
              <a:rPr lang="en-US" dirty="0">
                <a:solidFill>
                  <a:srgbClr val="C00000"/>
                </a:solidFill>
              </a:rPr>
              <a:t>cho </a:t>
            </a:r>
            <a:r>
              <a:rPr lang="en-US" dirty="0" err="1">
                <a:solidFill>
                  <a:srgbClr val="C00000"/>
                </a:solidFill>
              </a:rPr>
              <a:t>tinh</a:t>
            </a:r>
            <a:r>
              <a:rPr lang="en-US" dirty="0">
                <a:solidFill>
                  <a:srgbClr val="C00000"/>
                </a:solidFill>
              </a:rPr>
              <a:t> </a:t>
            </a:r>
            <a:r>
              <a:rPr lang="en-US" dirty="0" err="1" smtClean="0">
                <a:solidFill>
                  <a:srgbClr val="C00000"/>
                </a:solidFill>
              </a:rPr>
              <a:t>hoa</a:t>
            </a:r>
            <a:r>
              <a:rPr lang="en-US" dirty="0" smtClean="0">
                <a:solidFill>
                  <a:srgbClr val="C00000"/>
                </a:solidFill>
              </a:rPr>
              <a:t> </a:t>
            </a:r>
            <a:r>
              <a:rPr lang="en-US" dirty="0" err="1" smtClean="0">
                <a:solidFill>
                  <a:srgbClr val="C00000"/>
                </a:solidFill>
              </a:rPr>
              <a:t>của</a:t>
            </a:r>
            <a:r>
              <a:rPr lang="en-US" dirty="0" smtClean="0">
                <a:solidFill>
                  <a:srgbClr val="C00000"/>
                </a:solidFill>
              </a:rPr>
              <a:t> </a:t>
            </a:r>
            <a:r>
              <a:rPr lang="en-US" dirty="0">
                <a:solidFill>
                  <a:srgbClr val="C00000"/>
                </a:solidFill>
              </a:rPr>
              <a:t>Đảng,</a:t>
            </a:r>
          </a:p>
          <a:p>
            <a:pPr algn="ctr">
              <a:defRPr/>
            </a:pPr>
            <a:r>
              <a:rPr lang="en-US" dirty="0">
                <a:solidFill>
                  <a:srgbClr val="C00000"/>
                </a:solidFill>
              </a:rPr>
              <a:t> của dân tộc</a:t>
            </a:r>
          </a:p>
        </p:txBody>
      </p:sp>
      <p:sp>
        <p:nvSpPr>
          <p:cNvPr id="45" name="AutoShape 26"/>
          <p:cNvSpPr>
            <a:spLocks noChangeArrowheads="1"/>
          </p:cNvSpPr>
          <p:nvPr/>
        </p:nvSpPr>
        <p:spPr bwMode="gray">
          <a:xfrm>
            <a:off x="5650886" y="2057400"/>
            <a:ext cx="3505200" cy="2061377"/>
          </a:xfrm>
          <a:prstGeom prst="roundRect">
            <a:avLst>
              <a:gd name="adj" fmla="val 16667"/>
            </a:avLst>
          </a:prstGeom>
          <a:gradFill rotWithShape="1">
            <a:gsLst>
              <a:gs pos="0">
                <a:schemeClr val="folHlink">
                  <a:gamma/>
                  <a:tint val="21176"/>
                  <a:invGamma/>
                </a:schemeClr>
              </a:gs>
              <a:gs pos="100000">
                <a:schemeClr val="folHlink"/>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just">
              <a:defRPr/>
            </a:pPr>
            <a:r>
              <a:rPr lang="en-US" dirty="0" err="1">
                <a:solidFill>
                  <a:srgbClr val="C00000"/>
                </a:solidFill>
              </a:rPr>
              <a:t>Không</a:t>
            </a:r>
            <a:r>
              <a:rPr lang="en-US" dirty="0">
                <a:solidFill>
                  <a:srgbClr val="C00000"/>
                </a:solidFill>
              </a:rPr>
              <a:t> </a:t>
            </a:r>
            <a:r>
              <a:rPr lang="en-US" dirty="0" err="1">
                <a:solidFill>
                  <a:srgbClr val="C00000"/>
                </a:solidFill>
              </a:rPr>
              <a:t>ngừng</a:t>
            </a:r>
            <a:r>
              <a:rPr lang="en-US" dirty="0">
                <a:solidFill>
                  <a:srgbClr val="C00000"/>
                </a:solidFill>
              </a:rPr>
              <a:t> </a:t>
            </a:r>
            <a:r>
              <a:rPr lang="en-US" dirty="0" err="1">
                <a:solidFill>
                  <a:srgbClr val="C00000"/>
                </a:solidFill>
              </a:rPr>
              <a:t>xây</a:t>
            </a:r>
            <a:r>
              <a:rPr lang="en-US" dirty="0">
                <a:solidFill>
                  <a:srgbClr val="C00000"/>
                </a:solidFill>
              </a:rPr>
              <a:t> </a:t>
            </a:r>
            <a:r>
              <a:rPr lang="en-US" dirty="0" err="1">
                <a:solidFill>
                  <a:srgbClr val="C00000"/>
                </a:solidFill>
              </a:rPr>
              <a:t>dựng</a:t>
            </a:r>
            <a:r>
              <a:rPr lang="en-US" dirty="0">
                <a:solidFill>
                  <a:srgbClr val="C00000"/>
                </a:solidFill>
              </a:rPr>
              <a:t> </a:t>
            </a:r>
            <a:r>
              <a:rPr lang="en-US" dirty="0" err="1">
                <a:solidFill>
                  <a:srgbClr val="C00000"/>
                </a:solidFill>
              </a:rPr>
              <a:t>Đảng</a:t>
            </a:r>
            <a:r>
              <a:rPr lang="en-US" dirty="0">
                <a:solidFill>
                  <a:srgbClr val="C00000"/>
                </a:solidFill>
              </a:rPr>
              <a:t> </a:t>
            </a:r>
          </a:p>
          <a:p>
            <a:pPr algn="just">
              <a:defRPr/>
            </a:pPr>
            <a:r>
              <a:rPr lang="en-US" dirty="0" err="1">
                <a:solidFill>
                  <a:srgbClr val="C00000"/>
                </a:solidFill>
              </a:rPr>
              <a:t>và</a:t>
            </a:r>
            <a:r>
              <a:rPr lang="en-US" dirty="0">
                <a:solidFill>
                  <a:srgbClr val="C00000"/>
                </a:solidFill>
              </a:rPr>
              <a:t> HTCT </a:t>
            </a:r>
            <a:r>
              <a:rPr lang="en-US" dirty="0" err="1">
                <a:solidFill>
                  <a:srgbClr val="C00000"/>
                </a:solidFill>
              </a:rPr>
              <a:t>trong</a:t>
            </a:r>
            <a:r>
              <a:rPr lang="en-US" dirty="0">
                <a:solidFill>
                  <a:srgbClr val="C00000"/>
                </a:solidFill>
              </a:rPr>
              <a:t> </a:t>
            </a:r>
            <a:r>
              <a:rPr lang="en-US" dirty="0" err="1">
                <a:solidFill>
                  <a:srgbClr val="C00000"/>
                </a:solidFill>
              </a:rPr>
              <a:t>sạch</a:t>
            </a:r>
            <a:r>
              <a:rPr lang="en-US" dirty="0">
                <a:solidFill>
                  <a:srgbClr val="C00000"/>
                </a:solidFill>
              </a:rPr>
              <a:t> </a:t>
            </a:r>
            <a:r>
              <a:rPr lang="en-US" dirty="0" err="1">
                <a:solidFill>
                  <a:srgbClr val="C00000"/>
                </a:solidFill>
              </a:rPr>
              <a:t>vững</a:t>
            </a:r>
            <a:r>
              <a:rPr lang="en-US" dirty="0">
                <a:solidFill>
                  <a:srgbClr val="C00000"/>
                </a:solidFill>
              </a:rPr>
              <a:t> </a:t>
            </a:r>
            <a:r>
              <a:rPr lang="en-US" dirty="0" err="1">
                <a:solidFill>
                  <a:srgbClr val="C00000"/>
                </a:solidFill>
              </a:rPr>
              <a:t>mạnh</a:t>
            </a:r>
            <a:endParaRPr lang="en-US" dirty="0">
              <a:solidFill>
                <a:srgbClr val="C00000"/>
              </a:solidFill>
            </a:endParaRPr>
          </a:p>
          <a:p>
            <a:pPr algn="just">
              <a:defRPr/>
            </a:pPr>
            <a:r>
              <a:rPr lang="en-US" dirty="0" err="1">
                <a:solidFill>
                  <a:srgbClr val="C00000"/>
                </a:solidFill>
              </a:rPr>
              <a:t>phải</a:t>
            </a:r>
            <a:r>
              <a:rPr lang="en-US" dirty="0">
                <a:solidFill>
                  <a:srgbClr val="C00000"/>
                </a:solidFill>
              </a:rPr>
              <a:t> </a:t>
            </a:r>
            <a:r>
              <a:rPr lang="en-US" dirty="0" err="1">
                <a:solidFill>
                  <a:srgbClr val="C00000"/>
                </a:solidFill>
              </a:rPr>
              <a:t>tiêu</a:t>
            </a:r>
            <a:r>
              <a:rPr lang="en-US" dirty="0">
                <a:solidFill>
                  <a:srgbClr val="C00000"/>
                </a:solidFill>
              </a:rPr>
              <a:t> </a:t>
            </a:r>
            <a:r>
              <a:rPr lang="en-US" dirty="0" err="1">
                <a:solidFill>
                  <a:srgbClr val="C00000"/>
                </a:solidFill>
              </a:rPr>
              <a:t>biểu</a:t>
            </a:r>
            <a:r>
              <a:rPr lang="en-US" dirty="0">
                <a:solidFill>
                  <a:srgbClr val="C00000"/>
                </a:solidFill>
              </a:rPr>
              <a:t> </a:t>
            </a:r>
            <a:r>
              <a:rPr lang="en-US" dirty="0" err="1">
                <a:solidFill>
                  <a:srgbClr val="C00000"/>
                </a:solidFill>
              </a:rPr>
              <a:t>cho</a:t>
            </a:r>
            <a:r>
              <a:rPr lang="en-US" dirty="0">
                <a:solidFill>
                  <a:srgbClr val="C00000"/>
                </a:solidFill>
              </a:rPr>
              <a:t> </a:t>
            </a:r>
            <a:r>
              <a:rPr lang="en-US" dirty="0" err="1">
                <a:solidFill>
                  <a:srgbClr val="C00000"/>
                </a:solidFill>
              </a:rPr>
              <a:t>trí</a:t>
            </a:r>
            <a:r>
              <a:rPr lang="en-US" dirty="0">
                <a:solidFill>
                  <a:srgbClr val="C00000"/>
                </a:solidFill>
              </a:rPr>
              <a:t> </a:t>
            </a:r>
            <a:r>
              <a:rPr lang="en-US" dirty="0" err="1" smtClean="0">
                <a:solidFill>
                  <a:srgbClr val="C00000"/>
                </a:solidFill>
              </a:rPr>
              <a:t>tuệ</a:t>
            </a:r>
            <a:r>
              <a:rPr lang="en-US" dirty="0">
                <a:solidFill>
                  <a:srgbClr val="C00000"/>
                </a:solidFill>
              </a:rPr>
              <a:t> </a:t>
            </a:r>
            <a:r>
              <a:rPr lang="en-US" dirty="0" err="1" smtClean="0">
                <a:solidFill>
                  <a:srgbClr val="C00000"/>
                </a:solidFill>
              </a:rPr>
              <a:t>và</a:t>
            </a:r>
            <a:r>
              <a:rPr lang="en-US" dirty="0" smtClean="0">
                <a:solidFill>
                  <a:srgbClr val="C00000"/>
                </a:solidFill>
              </a:rPr>
              <a:t> </a:t>
            </a:r>
            <a:r>
              <a:rPr lang="en-US" dirty="0" err="1" smtClean="0">
                <a:solidFill>
                  <a:srgbClr val="C00000"/>
                </a:solidFill>
              </a:rPr>
              <a:t>khát</a:t>
            </a:r>
            <a:endParaRPr lang="en-US" dirty="0" smtClean="0">
              <a:solidFill>
                <a:srgbClr val="C00000"/>
              </a:solidFill>
            </a:endParaRPr>
          </a:p>
          <a:p>
            <a:pPr algn="just">
              <a:defRPr/>
            </a:pPr>
            <a:r>
              <a:rPr lang="en-US" dirty="0" smtClean="0">
                <a:solidFill>
                  <a:srgbClr val="C00000"/>
                </a:solidFill>
              </a:rPr>
              <a:t> </a:t>
            </a:r>
            <a:r>
              <a:rPr lang="en-US" dirty="0" err="1">
                <a:solidFill>
                  <a:srgbClr val="C00000"/>
                </a:solidFill>
              </a:rPr>
              <a:t>vọng</a:t>
            </a:r>
            <a:r>
              <a:rPr lang="en-US" dirty="0">
                <a:solidFill>
                  <a:srgbClr val="C00000"/>
                </a:solidFill>
              </a:rPr>
              <a:t> </a:t>
            </a:r>
            <a:r>
              <a:rPr lang="en-US" dirty="0" err="1">
                <a:solidFill>
                  <a:srgbClr val="C00000"/>
                </a:solidFill>
              </a:rPr>
              <a:t>của</a:t>
            </a:r>
            <a:r>
              <a:rPr lang="en-US" dirty="0">
                <a:solidFill>
                  <a:srgbClr val="C00000"/>
                </a:solidFill>
              </a:rPr>
              <a:t> </a:t>
            </a:r>
            <a:r>
              <a:rPr lang="en-US" dirty="0" err="1">
                <a:solidFill>
                  <a:srgbClr val="C00000"/>
                </a:solidFill>
              </a:rPr>
              <a:t>cả</a:t>
            </a:r>
            <a:r>
              <a:rPr lang="en-US" dirty="0">
                <a:solidFill>
                  <a:srgbClr val="C00000"/>
                </a:solidFill>
              </a:rPr>
              <a:t> </a:t>
            </a:r>
            <a:r>
              <a:rPr lang="en-US" dirty="0" err="1">
                <a:solidFill>
                  <a:srgbClr val="C00000"/>
                </a:solidFill>
              </a:rPr>
              <a:t>dân</a:t>
            </a:r>
            <a:r>
              <a:rPr lang="en-US" dirty="0">
                <a:solidFill>
                  <a:srgbClr val="C00000"/>
                </a:solidFill>
              </a:rPr>
              <a:t> </a:t>
            </a:r>
            <a:r>
              <a:rPr lang="en-US" dirty="0" err="1" smtClean="0">
                <a:solidFill>
                  <a:srgbClr val="C00000"/>
                </a:solidFill>
              </a:rPr>
              <a:t>tộc</a:t>
            </a:r>
            <a:r>
              <a:rPr lang="en-US" dirty="0" smtClean="0">
                <a:solidFill>
                  <a:srgbClr val="C00000"/>
                </a:solidFill>
              </a:rPr>
              <a:t>, </a:t>
            </a:r>
            <a:r>
              <a:rPr lang="en-US" dirty="0" err="1" smtClean="0">
                <a:solidFill>
                  <a:srgbClr val="C00000"/>
                </a:solidFill>
              </a:rPr>
              <a:t>là</a:t>
            </a:r>
            <a:r>
              <a:rPr lang="en-US" dirty="0" smtClean="0">
                <a:solidFill>
                  <a:srgbClr val="C00000"/>
                </a:solidFill>
              </a:rPr>
              <a:t> </a:t>
            </a:r>
            <a:r>
              <a:rPr lang="en-US" dirty="0" err="1" smtClean="0">
                <a:solidFill>
                  <a:srgbClr val="C00000"/>
                </a:solidFill>
              </a:rPr>
              <a:t>hạt</a:t>
            </a:r>
            <a:r>
              <a:rPr lang="en-US" dirty="0" smtClean="0">
                <a:solidFill>
                  <a:srgbClr val="C00000"/>
                </a:solidFill>
              </a:rPr>
              <a:t> </a:t>
            </a:r>
            <a:r>
              <a:rPr lang="en-US" dirty="0" err="1" smtClean="0">
                <a:solidFill>
                  <a:srgbClr val="C00000"/>
                </a:solidFill>
              </a:rPr>
              <a:t>nhân</a:t>
            </a:r>
            <a:endParaRPr lang="en-US" dirty="0" smtClean="0">
              <a:solidFill>
                <a:srgbClr val="C00000"/>
              </a:solidFill>
            </a:endParaRPr>
          </a:p>
          <a:p>
            <a:pPr algn="just">
              <a:defRPr/>
            </a:pPr>
            <a:r>
              <a:rPr lang="en-US" dirty="0" smtClean="0">
                <a:solidFill>
                  <a:srgbClr val="C00000"/>
                </a:solidFill>
              </a:rPr>
              <a:t> </a:t>
            </a:r>
            <a:r>
              <a:rPr lang="en-US" dirty="0" err="1" smtClean="0">
                <a:solidFill>
                  <a:srgbClr val="C00000"/>
                </a:solidFill>
              </a:rPr>
              <a:t>tập</a:t>
            </a:r>
            <a:r>
              <a:rPr lang="en-US" dirty="0" smtClean="0">
                <a:solidFill>
                  <a:srgbClr val="C00000"/>
                </a:solidFill>
              </a:rPr>
              <a:t> </a:t>
            </a:r>
            <a:r>
              <a:rPr lang="en-US" dirty="0" err="1" smtClean="0">
                <a:solidFill>
                  <a:srgbClr val="C00000"/>
                </a:solidFill>
              </a:rPr>
              <a:t>hợp</a:t>
            </a:r>
            <a:r>
              <a:rPr lang="en-US" dirty="0" smtClean="0">
                <a:solidFill>
                  <a:srgbClr val="C00000"/>
                </a:solidFill>
              </a:rPr>
              <a:t> </a:t>
            </a:r>
            <a:r>
              <a:rPr lang="en-US" dirty="0" err="1" smtClean="0">
                <a:solidFill>
                  <a:srgbClr val="C00000"/>
                </a:solidFill>
              </a:rPr>
              <a:t>đoàn</a:t>
            </a:r>
            <a:r>
              <a:rPr lang="en-US" dirty="0" smtClean="0">
                <a:solidFill>
                  <a:srgbClr val="C00000"/>
                </a:solidFill>
              </a:rPr>
              <a:t> </a:t>
            </a:r>
            <a:r>
              <a:rPr lang="en-US" dirty="0" err="1" smtClean="0">
                <a:solidFill>
                  <a:srgbClr val="C00000"/>
                </a:solidFill>
              </a:rPr>
              <a:t>kết</a:t>
            </a:r>
            <a:r>
              <a:rPr lang="en-US" dirty="0" smtClean="0">
                <a:solidFill>
                  <a:srgbClr val="C00000"/>
                </a:solidFill>
              </a:rPr>
              <a:t> </a:t>
            </a:r>
            <a:r>
              <a:rPr lang="en-US" dirty="0" err="1" smtClean="0">
                <a:solidFill>
                  <a:srgbClr val="C00000"/>
                </a:solidFill>
              </a:rPr>
              <a:t>toàn</a:t>
            </a:r>
            <a:r>
              <a:rPr lang="en-US" dirty="0" smtClean="0">
                <a:solidFill>
                  <a:srgbClr val="C00000"/>
                </a:solidFill>
              </a:rPr>
              <a:t> </a:t>
            </a:r>
            <a:r>
              <a:rPr lang="en-US" dirty="0" err="1" smtClean="0">
                <a:solidFill>
                  <a:srgbClr val="C00000"/>
                </a:solidFill>
              </a:rPr>
              <a:t>thể</a:t>
            </a:r>
            <a:r>
              <a:rPr lang="en-US" dirty="0" smtClean="0">
                <a:solidFill>
                  <a:srgbClr val="C00000"/>
                </a:solidFill>
              </a:rPr>
              <a:t> ND </a:t>
            </a:r>
          </a:p>
          <a:p>
            <a:pPr algn="just">
              <a:defRPr/>
            </a:pPr>
            <a:r>
              <a:rPr lang="en-US" dirty="0" err="1" smtClean="0">
                <a:solidFill>
                  <a:srgbClr val="C00000"/>
                </a:solidFill>
              </a:rPr>
              <a:t>vì</a:t>
            </a:r>
            <a:r>
              <a:rPr lang="en-US" dirty="0" smtClean="0">
                <a:solidFill>
                  <a:srgbClr val="C00000"/>
                </a:solidFill>
              </a:rPr>
              <a:t> </a:t>
            </a:r>
            <a:r>
              <a:rPr lang="en-US" dirty="0" err="1" smtClean="0">
                <a:solidFill>
                  <a:srgbClr val="C00000"/>
                </a:solidFill>
              </a:rPr>
              <a:t>mục</a:t>
            </a:r>
            <a:r>
              <a:rPr lang="en-US" dirty="0" smtClean="0">
                <a:solidFill>
                  <a:srgbClr val="C00000"/>
                </a:solidFill>
              </a:rPr>
              <a:t> </a:t>
            </a:r>
            <a:r>
              <a:rPr lang="en-US" dirty="0" err="1" smtClean="0">
                <a:solidFill>
                  <a:srgbClr val="C00000"/>
                </a:solidFill>
              </a:rPr>
              <a:t>tiêu</a:t>
            </a:r>
            <a:r>
              <a:rPr lang="en-US" dirty="0" smtClean="0">
                <a:solidFill>
                  <a:srgbClr val="C00000"/>
                </a:solidFill>
              </a:rPr>
              <a:t> </a:t>
            </a:r>
            <a:r>
              <a:rPr lang="en-US" dirty="0" err="1" smtClean="0">
                <a:solidFill>
                  <a:srgbClr val="C00000"/>
                </a:solidFill>
              </a:rPr>
              <a:t>xây</a:t>
            </a:r>
            <a:r>
              <a:rPr lang="en-US" dirty="0" smtClean="0">
                <a:solidFill>
                  <a:srgbClr val="C00000"/>
                </a:solidFill>
              </a:rPr>
              <a:t> </a:t>
            </a:r>
            <a:r>
              <a:rPr lang="en-US" dirty="0" err="1" smtClean="0">
                <a:solidFill>
                  <a:srgbClr val="C00000"/>
                </a:solidFill>
              </a:rPr>
              <a:t>dựng</a:t>
            </a:r>
            <a:r>
              <a:rPr lang="en-US" dirty="0" smtClean="0">
                <a:solidFill>
                  <a:srgbClr val="C00000"/>
                </a:solidFill>
              </a:rPr>
              <a:t> </a:t>
            </a:r>
            <a:r>
              <a:rPr lang="en-US" dirty="0" err="1" smtClean="0">
                <a:solidFill>
                  <a:srgbClr val="C00000"/>
                </a:solidFill>
              </a:rPr>
              <a:t>đất</a:t>
            </a:r>
            <a:r>
              <a:rPr lang="en-US" dirty="0" smtClean="0">
                <a:solidFill>
                  <a:srgbClr val="C00000"/>
                </a:solidFill>
              </a:rPr>
              <a:t> </a:t>
            </a:r>
            <a:r>
              <a:rPr lang="en-US" dirty="0" err="1" smtClean="0">
                <a:solidFill>
                  <a:srgbClr val="C00000"/>
                </a:solidFill>
              </a:rPr>
              <a:t>nước</a:t>
            </a:r>
            <a:r>
              <a:rPr lang="en-US" dirty="0" smtClean="0">
                <a:solidFill>
                  <a:srgbClr val="C00000"/>
                </a:solidFill>
              </a:rPr>
              <a:t>..</a:t>
            </a:r>
            <a:endParaRPr lang="en-US" dirty="0">
              <a:solidFill>
                <a:srgbClr val="C00000"/>
              </a:solidFill>
            </a:endParaRPr>
          </a:p>
        </p:txBody>
      </p:sp>
      <p:pic>
        <p:nvPicPr>
          <p:cNvPr id="26636" name="Picture 2" descr="Co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Rectangle 26"/>
          <p:cNvSpPr>
            <a:spLocks noChangeArrowheads="1"/>
          </p:cNvSpPr>
          <p:nvPr/>
        </p:nvSpPr>
        <p:spPr bwMode="auto">
          <a:xfrm>
            <a:off x="2057400" y="457200"/>
            <a:ext cx="6324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000" b="1" dirty="0" smtClean="0">
                <a:solidFill>
                  <a:srgbClr val="FFFF00"/>
                </a:solidFill>
                <a:latin typeface="Times New Roman" pitchFamily="18" charset="0"/>
                <a:cs typeface="Times New Roman" pitchFamily="18" charset="0"/>
              </a:rPr>
              <a:t>III. </a:t>
            </a:r>
            <a:r>
              <a:rPr lang="en-US" altLang="en-US" sz="2000" b="1" dirty="0">
                <a:solidFill>
                  <a:srgbClr val="FFFF00"/>
                </a:solidFill>
                <a:latin typeface="Times New Roman" pitchFamily="18" charset="0"/>
                <a:cs typeface="Times New Roman" pitchFamily="18" charset="0"/>
              </a:rPr>
              <a:t>GIẢI PHÁP VÀ ĐỊNH HƯỚNG TUYÊN </a:t>
            </a:r>
            <a:r>
              <a:rPr lang="en-US" altLang="en-US" sz="2000" b="1" dirty="0" smtClean="0">
                <a:solidFill>
                  <a:srgbClr val="FFFF00"/>
                </a:solidFill>
                <a:latin typeface="Times New Roman" pitchFamily="18" charset="0"/>
                <a:cs typeface="Times New Roman" pitchFamily="18" charset="0"/>
              </a:rPr>
              <a:t>TRUYỀN</a:t>
            </a:r>
          </a:p>
          <a:p>
            <a:pPr algn="ctr"/>
            <a:r>
              <a:rPr lang="en-US" altLang="en-US" sz="2000" b="1" dirty="0" smtClean="0">
                <a:solidFill>
                  <a:srgbClr val="FFFF00"/>
                </a:solidFill>
                <a:latin typeface="Times New Roman" pitchFamily="18" charset="0"/>
                <a:cs typeface="Times New Roman" pitchFamily="18" charset="0"/>
              </a:rPr>
              <a:t>1.Giải </a:t>
            </a:r>
            <a:r>
              <a:rPr lang="en-US" altLang="en-US" sz="2000" b="1" dirty="0" err="1" smtClean="0">
                <a:solidFill>
                  <a:srgbClr val="FFFF00"/>
                </a:solidFill>
                <a:latin typeface="Times New Roman" pitchFamily="18" charset="0"/>
                <a:cs typeface="Times New Roman" pitchFamily="18" charset="0"/>
              </a:rPr>
              <a:t>pháp</a:t>
            </a:r>
            <a:r>
              <a:rPr lang="en-US" altLang="en-US" sz="2000" b="1" dirty="0" smtClean="0">
                <a:solidFill>
                  <a:srgbClr val="FFFF00"/>
                </a:solidFill>
                <a:latin typeface="Times New Roman" pitchFamily="18" charset="0"/>
                <a:cs typeface="Times New Roman" pitchFamily="18" charset="0"/>
              </a:rPr>
              <a:t>.</a:t>
            </a:r>
            <a:endParaRPr lang="en-US" altLang="en-US" sz="2000" dirty="0">
              <a:solidFill>
                <a:srgbClr val="FFFF00"/>
              </a:solidFill>
              <a:latin typeface="Calibri" pitchFamily="34" charset="0"/>
            </a:endParaRPr>
          </a:p>
        </p:txBody>
      </p:sp>
      <p:sp>
        <p:nvSpPr>
          <p:cNvPr id="23" name="Oval Callout 22"/>
          <p:cNvSpPr/>
          <p:nvPr/>
        </p:nvSpPr>
        <p:spPr>
          <a:xfrm>
            <a:off x="990600" y="114300"/>
            <a:ext cx="7086600" cy="4114800"/>
          </a:xfrm>
          <a:prstGeom prst="wedgeEllipse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latin typeface="Times New Roman" pitchFamily="18" charset="0"/>
                <a:cs typeface="Times New Roman" pitchFamily="18" charset="0"/>
              </a:rPr>
              <a:t>Lịch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Việt</a:t>
            </a:r>
            <a:r>
              <a:rPr lang="en-US" sz="2800" dirty="0">
                <a:latin typeface="Times New Roman" pitchFamily="18" charset="0"/>
                <a:cs typeface="Times New Roman" pitchFamily="18" charset="0"/>
              </a:rPr>
              <a:t> Nam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chứng</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minh: </a:t>
            </a:r>
            <a:r>
              <a:rPr lang="en-US" sz="2800" dirty="0">
                <a:latin typeface="Times New Roman" pitchFamily="18" charset="0"/>
                <a:cs typeface="Times New Roman" pitchFamily="18" charset="0"/>
              </a:rPr>
              <a:t>ý </a:t>
            </a:r>
            <a:r>
              <a:rPr lang="en-US" sz="2800" dirty="0" err="1">
                <a:latin typeface="Times New Roman" pitchFamily="18" charset="0"/>
                <a:cs typeface="Times New Roman" pitchFamily="18" charset="0"/>
              </a:rPr>
              <a:t>chí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dậy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muôn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endParaRPr lang="en-US" sz="2800" dirty="0">
              <a:solidFill>
                <a:srgbClr val="FFC000"/>
              </a:solidFill>
              <a:latin typeface="Times New Roman" pitchFamily="18" charset="0"/>
              <a:cs typeface="Times New Roman" pitchFamily="18" charset="0"/>
            </a:endParaRPr>
          </a:p>
        </p:txBody>
      </p:sp>
      <p:sp>
        <p:nvSpPr>
          <p:cNvPr id="24" name="Oval Callout 23"/>
          <p:cNvSpPr/>
          <p:nvPr/>
        </p:nvSpPr>
        <p:spPr>
          <a:xfrm>
            <a:off x="1455189" y="712368"/>
            <a:ext cx="7268671" cy="4393032"/>
          </a:xfrm>
          <a:prstGeom prst="wedgeEllipseCallou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400" dirty="0" err="1">
                <a:solidFill>
                  <a:srgbClr val="0000FF"/>
                </a:solidFill>
                <a:latin typeface="Times New Roman" pitchFamily="18" charset="0"/>
                <a:cs typeface="Times New Roman" pitchFamily="18" charset="0"/>
              </a:rPr>
              <a:t>Cần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phải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kiên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quyết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loại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ra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khỏi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Đảng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những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cán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bộ</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thoái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hóa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biến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chất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không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xứng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đáng</a:t>
            </a:r>
            <a:r>
              <a:rPr lang="en-US" sz="2400" dirty="0" smtClean="0">
                <a:solidFill>
                  <a:srgbClr val="0000FF"/>
                </a:solidFill>
                <a:latin typeface="Times New Roman" pitchFamily="18" charset="0"/>
                <a:cs typeface="Times New Roman" pitchFamily="18" charset="0"/>
              </a:rPr>
              <a:t>;</a:t>
            </a:r>
          </a:p>
          <a:p>
            <a:pPr algn="just"/>
            <a:r>
              <a:rPr lang="en-US" sz="2400" dirty="0" err="1" smtClean="0">
                <a:solidFill>
                  <a:srgbClr val="0000FF"/>
                </a:solidFill>
                <a:latin typeface="Times New Roman" pitchFamily="18" charset="0"/>
                <a:cs typeface="Times New Roman" pitchFamily="18" charset="0"/>
              </a:rPr>
              <a:t>Các</a:t>
            </a:r>
            <a:r>
              <a:rPr lang="en-US" sz="2400" dirty="0" smtClean="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cấp</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ủy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tổ</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chức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đảng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đảng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viên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phải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tự</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giác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thực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hiện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nghiêm</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túc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những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việc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về</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xây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dựng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chỉnh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đốn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Ðảng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nêu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ra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trong</a:t>
            </a:r>
            <a:r>
              <a:rPr lang="en-US" sz="2400" dirty="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Nghị</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quyết</a:t>
            </a:r>
            <a:r>
              <a:rPr lang="en-US" sz="2400" dirty="0" smtClean="0">
                <a:solidFill>
                  <a:srgbClr val="0000FF"/>
                </a:solidFill>
                <a:latin typeface="Times New Roman" pitchFamily="18" charset="0"/>
                <a:cs typeface="Times New Roman" pitchFamily="18" charset="0"/>
              </a:rPr>
              <a:t> TW </a:t>
            </a:r>
            <a:r>
              <a:rPr lang="en-US" sz="2400" dirty="0">
                <a:solidFill>
                  <a:srgbClr val="0000FF"/>
                </a:solidFill>
                <a:latin typeface="Times New Roman" pitchFamily="18" charset="0"/>
                <a:cs typeface="Times New Roman" pitchFamily="18" charset="0"/>
              </a:rPr>
              <a:t>4 </a:t>
            </a:r>
            <a:r>
              <a:rPr lang="en-US" sz="2400" dirty="0" err="1">
                <a:solidFill>
                  <a:srgbClr val="0000FF"/>
                </a:solidFill>
                <a:latin typeface="Times New Roman" pitchFamily="18" charset="0"/>
                <a:cs typeface="Times New Roman" pitchFamily="18" charset="0"/>
              </a:rPr>
              <a:t>khóa</a:t>
            </a:r>
            <a:r>
              <a:rPr lang="en-US" sz="2400" dirty="0">
                <a:solidFill>
                  <a:srgbClr val="0000FF"/>
                </a:solidFill>
                <a:latin typeface="Times New Roman" pitchFamily="18" charset="0"/>
                <a:cs typeface="Times New Roman" pitchFamily="18" charset="0"/>
              </a:rPr>
              <a:t> XII </a:t>
            </a:r>
            <a:r>
              <a:rPr lang="en-US" sz="2400" dirty="0" err="1">
                <a:solidFill>
                  <a:srgbClr val="0000FF"/>
                </a:solidFill>
                <a:latin typeface="Times New Roman" pitchFamily="18" charset="0"/>
                <a:cs typeface="Times New Roman" pitchFamily="18" charset="0"/>
              </a:rPr>
              <a:t>và</a:t>
            </a:r>
            <a:r>
              <a:rPr lang="en-US" sz="2400" dirty="0">
                <a:solidFill>
                  <a:srgbClr val="0000FF"/>
                </a:solidFill>
                <a:latin typeface="Times New Roman" pitchFamily="18" charset="0"/>
                <a:cs typeface="Times New Roman" pitchFamily="18" charset="0"/>
              </a:rPr>
              <a:t> </a:t>
            </a:r>
            <a:r>
              <a:rPr lang="en-US" sz="2400" dirty="0" smtClean="0">
                <a:solidFill>
                  <a:srgbClr val="0000FF"/>
                </a:solidFill>
                <a:latin typeface="Times New Roman" pitchFamily="18" charset="0"/>
                <a:cs typeface="Times New Roman" pitchFamily="18" charset="0"/>
              </a:rPr>
              <a:t>KL </a:t>
            </a:r>
            <a:r>
              <a:rPr lang="en-US" sz="2400" dirty="0" err="1" smtClean="0">
                <a:solidFill>
                  <a:srgbClr val="0000FF"/>
                </a:solidFill>
                <a:latin typeface="Times New Roman" pitchFamily="18" charset="0"/>
                <a:cs typeface="Times New Roman" pitchFamily="18" charset="0"/>
              </a:rPr>
              <a:t>số</a:t>
            </a:r>
            <a:r>
              <a:rPr lang="en-US" sz="2400" dirty="0" smtClean="0">
                <a:solidFill>
                  <a:srgbClr val="0000FF"/>
                </a:solidFill>
                <a:latin typeface="Times New Roman" pitchFamily="18" charset="0"/>
                <a:cs typeface="Times New Roman" pitchFamily="18" charset="0"/>
              </a:rPr>
              <a:t> </a:t>
            </a:r>
            <a:r>
              <a:rPr lang="en-US" sz="2400" dirty="0">
                <a:solidFill>
                  <a:srgbClr val="0000FF"/>
                </a:solidFill>
                <a:latin typeface="Times New Roman" pitchFamily="18" charset="0"/>
                <a:cs typeface="Times New Roman" pitchFamily="18" charset="0"/>
              </a:rPr>
              <a:t>01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Bộ</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Chính</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trị</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khóa</a:t>
            </a:r>
            <a:r>
              <a:rPr lang="en-US" sz="2400" dirty="0" smtClean="0">
                <a:solidFill>
                  <a:srgbClr val="0000FF"/>
                </a:solidFill>
                <a:latin typeface="Times New Roman" pitchFamily="18" charset="0"/>
                <a:cs typeface="Times New Roman" pitchFamily="18" charset="0"/>
              </a:rPr>
              <a:t> </a:t>
            </a:r>
            <a:r>
              <a:rPr lang="en-US" sz="2400" dirty="0">
                <a:solidFill>
                  <a:srgbClr val="0000FF"/>
                </a:solidFill>
                <a:latin typeface="Times New Roman" pitchFamily="18" charset="0"/>
                <a:cs typeface="Times New Roman" pitchFamily="18" charset="0"/>
              </a:rPr>
              <a:t>XIII) </a:t>
            </a:r>
            <a:r>
              <a:rPr lang="en-US" sz="2400" dirty="0" err="1">
                <a:solidFill>
                  <a:srgbClr val="0000FF"/>
                </a:solidFill>
                <a:latin typeface="Times New Roman" pitchFamily="18" charset="0"/>
                <a:cs typeface="Times New Roman" pitchFamily="18" charset="0"/>
              </a:rPr>
              <a:t>về</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tiếp</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tục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thực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hiện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Chỉ</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thị</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số</a:t>
            </a:r>
            <a:r>
              <a:rPr lang="en-US" sz="2400" dirty="0">
                <a:solidFill>
                  <a:srgbClr val="0000FF"/>
                </a:solidFill>
                <a:latin typeface="Times New Roman" pitchFamily="18" charset="0"/>
                <a:cs typeface="Times New Roman" pitchFamily="18" charset="0"/>
              </a:rPr>
              <a:t> </a:t>
            </a:r>
            <a:r>
              <a:rPr lang="en-US" sz="2400" dirty="0" smtClean="0">
                <a:solidFill>
                  <a:srgbClr val="0000FF"/>
                </a:solidFill>
                <a:latin typeface="Times New Roman" pitchFamily="18" charset="0"/>
                <a:cs typeface="Times New Roman" pitchFamily="18" charset="0"/>
              </a:rPr>
              <a:t>05</a:t>
            </a:r>
            <a:endParaRPr lang="en-US" sz="2400" dirty="0">
              <a:solidFill>
                <a:srgbClr val="0000FF"/>
              </a:solidFill>
              <a:latin typeface="Times New Roman" pitchFamily="18" charset="0"/>
              <a:cs typeface="Times New Roman" pitchFamily="18" charset="0"/>
            </a:endParaRPr>
          </a:p>
        </p:txBody>
      </p:sp>
      <p:sp>
        <p:nvSpPr>
          <p:cNvPr id="25" name="Oval Callout 24"/>
          <p:cNvSpPr/>
          <p:nvPr/>
        </p:nvSpPr>
        <p:spPr>
          <a:xfrm>
            <a:off x="1740939" y="1537284"/>
            <a:ext cx="7268671" cy="4393032"/>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dirty="0" smtClean="0">
                <a:solidFill>
                  <a:srgbClr val="0000FF"/>
                </a:solidFill>
                <a:latin typeface="Times New Roman" pitchFamily="18" charset="0"/>
                <a:cs typeface="Times New Roman" pitchFamily="18" charset="0"/>
              </a:rPr>
              <a:t>                          </a:t>
            </a:r>
          </a:p>
          <a:p>
            <a:pPr algn="just"/>
            <a:endParaRPr lang="en-US" sz="2400" dirty="0">
              <a:solidFill>
                <a:srgbClr val="0000FF"/>
              </a:solidFill>
              <a:latin typeface="Times New Roman" pitchFamily="18" charset="0"/>
              <a:cs typeface="Times New Roman" pitchFamily="18" charset="0"/>
            </a:endParaRPr>
          </a:p>
          <a:p>
            <a:pPr algn="just"/>
            <a:endParaRPr lang="en-US" sz="2400" dirty="0" smtClean="0">
              <a:solidFill>
                <a:srgbClr val="0000FF"/>
              </a:solidFill>
              <a:latin typeface="Times New Roman" pitchFamily="18" charset="0"/>
              <a:cs typeface="Times New Roman" pitchFamily="18" charset="0"/>
            </a:endParaRPr>
          </a:p>
          <a:p>
            <a:pPr algn="just"/>
            <a:endParaRPr lang="en-US" sz="2400" dirty="0">
              <a:solidFill>
                <a:srgbClr val="0000FF"/>
              </a:solidFill>
              <a:latin typeface="Times New Roman" pitchFamily="18" charset="0"/>
              <a:cs typeface="Times New Roman" pitchFamily="18" charset="0"/>
            </a:endParaRPr>
          </a:p>
          <a:p>
            <a:pPr algn="just"/>
            <a:endParaRPr lang="en-US" sz="2400" dirty="0" smtClean="0">
              <a:solidFill>
                <a:srgbClr val="0000FF"/>
              </a:solidFill>
              <a:latin typeface="Times New Roman" pitchFamily="18" charset="0"/>
              <a:cs typeface="Times New Roman" pitchFamily="18" charset="0"/>
            </a:endParaRPr>
          </a:p>
          <a:p>
            <a:pPr algn="just"/>
            <a:endParaRPr lang="en-US" sz="2400" dirty="0">
              <a:solidFill>
                <a:srgbClr val="0000FF"/>
              </a:solidFill>
              <a:latin typeface="Times New Roman" pitchFamily="18" charset="0"/>
              <a:cs typeface="Times New Roman" pitchFamily="18" charset="0"/>
            </a:endParaRPr>
          </a:p>
          <a:p>
            <a:pPr algn="just"/>
            <a:endParaRPr lang="en-US" sz="2400" dirty="0">
              <a:solidFill>
                <a:srgbClr val="0000FF"/>
              </a:solidFill>
              <a:latin typeface="Times New Roman" pitchFamily="18" charset="0"/>
              <a:cs typeface="Times New Roman" pitchFamily="18" charset="0"/>
            </a:endParaRPr>
          </a:p>
          <a:p>
            <a:pPr algn="ctr"/>
            <a:r>
              <a:rPr lang="en-US" sz="2000" dirty="0" err="1" smtClean="0">
                <a:solidFill>
                  <a:srgbClr val="0000FF"/>
                </a:solidFill>
                <a:latin typeface="Times New Roman" pitchFamily="18" charset="0"/>
                <a:cs typeface="Times New Roman" pitchFamily="18" charset="0"/>
              </a:rPr>
              <a:t>Tổng</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Bí</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thư</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Lê</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Duẩn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đã</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từng</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nói</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Là</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Đảng</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viên</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cộng</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sản</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có</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ai</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kiểm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điểm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mỗi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ngày</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mình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ra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khỏi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Đảng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mấy</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lần</a:t>
            </a:r>
            <a:r>
              <a:rPr lang="en-US" sz="2000" dirty="0">
                <a:solidFill>
                  <a:srgbClr val="0000FF"/>
                </a:solidFill>
                <a:latin typeface="Times New Roman" pitchFamily="18" charset="0"/>
                <a:cs typeface="Times New Roman" pitchFamily="18" charset="0"/>
              </a:rPr>
              <a:t> hay </a:t>
            </a:r>
            <a:r>
              <a:rPr lang="en-US" sz="2000" dirty="0" err="1">
                <a:solidFill>
                  <a:srgbClr val="0000FF"/>
                </a:solidFill>
                <a:latin typeface="Times New Roman" pitchFamily="18" charset="0"/>
                <a:cs typeface="Times New Roman" pitchFamily="18" charset="0"/>
              </a:rPr>
              <a:t>không</a:t>
            </a:r>
            <a:r>
              <a:rPr lang="en-US" sz="2000" dirty="0" smtClean="0">
                <a:solidFill>
                  <a:srgbClr val="0000FF"/>
                </a:solidFill>
                <a:latin typeface="Times New Roman" pitchFamily="18" charset="0"/>
                <a:cs typeface="Times New Roman" pitchFamily="18" charset="0"/>
              </a:rPr>
              <a:t>?”</a:t>
            </a:r>
            <a:endParaRPr lang="en-US" sz="2000" dirty="0">
              <a:solidFill>
                <a:srgbClr val="0000FF"/>
              </a:solidFill>
              <a:latin typeface="Times New Roman" pitchFamily="18" charset="0"/>
              <a:cs typeface="Times New Roman" pitchFamily="18" charset="0"/>
            </a:endParaRPr>
          </a:p>
        </p:txBody>
      </p:sp>
      <p:pic>
        <p:nvPicPr>
          <p:cNvPr id="2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4175" y="1537284"/>
            <a:ext cx="2362200" cy="286823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xit" presetSubtype="0" fill="hold" grpId="1" nodeType="clickEffect">
                                  <p:stCondLst>
                                    <p:cond delay="0"/>
                                  </p:stCondLst>
                                  <p:childTnLst>
                                    <p:animEffect transition="out" filter="fade">
                                      <p:cBhvr>
                                        <p:cTn id="43" dur="1000"/>
                                        <p:tgtEl>
                                          <p:spTgt spid="24"/>
                                        </p:tgtEl>
                                      </p:cBhvr>
                                    </p:animEffect>
                                    <p:anim calcmode="lin" valueType="num">
                                      <p:cBhvr>
                                        <p:cTn id="44" dur="1000"/>
                                        <p:tgtEl>
                                          <p:spTgt spid="24"/>
                                        </p:tgtEl>
                                        <p:attrNameLst>
                                          <p:attrName>ppt_x</p:attrName>
                                        </p:attrNameLst>
                                      </p:cBhvr>
                                      <p:tavLst>
                                        <p:tav tm="0">
                                          <p:val>
                                            <p:strVal val="ppt_x"/>
                                          </p:val>
                                        </p:tav>
                                        <p:tav tm="100000">
                                          <p:val>
                                            <p:strVal val="ppt_x"/>
                                          </p:val>
                                        </p:tav>
                                      </p:tavLst>
                                    </p:anim>
                                    <p:anim calcmode="lin" valueType="num">
                                      <p:cBhvr>
                                        <p:cTn id="45" dur="1000"/>
                                        <p:tgtEl>
                                          <p:spTgt spid="24"/>
                                        </p:tgtEl>
                                        <p:attrNameLst>
                                          <p:attrName>ppt_y</p:attrName>
                                        </p:attrNameLst>
                                      </p:cBhvr>
                                      <p:tavLst>
                                        <p:tav tm="0">
                                          <p:val>
                                            <p:strVal val="ppt_y"/>
                                          </p:val>
                                        </p:tav>
                                        <p:tav tm="100000">
                                          <p:val>
                                            <p:strVal val="ppt_y+.1"/>
                                          </p:val>
                                        </p:tav>
                                      </p:tavLst>
                                    </p:anim>
                                    <p:set>
                                      <p:cBhvr>
                                        <p:cTn id="46" dur="1" fill="hold">
                                          <p:stCondLst>
                                            <p:cond delay="999"/>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ppt_x"/>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nodeType="clickEffect">
                                  <p:stCondLst>
                                    <p:cond delay="0"/>
                                  </p:stCondLst>
                                  <p:childTnLst>
                                    <p:animEffect transition="out" filter="wipe(down)">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par>
                                <p:cTn id="72" presetID="22" presetClass="exit" presetSubtype="4" fill="hold" grpId="1" nodeType="withEffect">
                                  <p:stCondLst>
                                    <p:cond delay="0"/>
                                  </p:stCondLst>
                                  <p:childTnLst>
                                    <p:animEffect transition="out" filter="wipe(down)">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3" grpId="0" animBg="1"/>
      <p:bldP spid="45" grpId="0" animBg="1"/>
      <p:bldP spid="23" grpId="0" animBg="1"/>
      <p:bldP spid="23" grpId="1" animBg="1"/>
      <p:bldP spid="24" grpId="0" animBg="1"/>
      <p:bldP spid="24" grpId="1" animBg="1"/>
      <p:bldP spid="25" grpId="0" animBg="1"/>
      <p:bldP spid="2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152400" y="533399"/>
            <a:ext cx="8763000" cy="5881687"/>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wipe(down)">
                                      <p:cBhvr>
                                        <p:cTn id="7" dur="500"/>
                                        <p:tgtEl>
                                          <p:spTgt spid="56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152400" y="0"/>
            <a:ext cx="8821738" cy="2527300"/>
          </a:xfrm>
          <a:prstGeom prst="rect">
            <a:avLst/>
          </a:prstGeom>
          <a:noFill/>
          <a:ln>
            <a:noFill/>
          </a:ln>
          <a:effectLst>
            <a:prstShdw prst="shdw17" dist="17961" dir="2700000">
              <a:schemeClr val="accent1">
                <a:gamma/>
                <a:shade val="60000"/>
                <a:invGamma/>
              </a:schemeClr>
            </a:prstShdw>
          </a:effectLst>
          <a:extLst/>
        </p:spPr>
      </p:pic>
      <p:sp>
        <p:nvSpPr>
          <p:cNvPr id="6" name="Pentagon 5"/>
          <p:cNvSpPr/>
          <p:nvPr/>
        </p:nvSpPr>
        <p:spPr>
          <a:xfrm>
            <a:off x="0" y="2514600"/>
            <a:ext cx="2989263" cy="1765300"/>
          </a:xfrm>
          <a:prstGeom prst="homePlate">
            <a:avLst/>
          </a:prstGeom>
          <a:solidFill>
            <a:srgbClr val="92D050"/>
          </a:solidFill>
        </p:spPr>
        <p:style>
          <a:lnRef idx="0">
            <a:schemeClr val="accent6"/>
          </a:lnRef>
          <a:fillRef idx="3">
            <a:schemeClr val="accent6"/>
          </a:fillRef>
          <a:effectRef idx="3">
            <a:schemeClr val="accent6"/>
          </a:effectRef>
          <a:fontRef idx="minor">
            <a:schemeClr val="lt1"/>
          </a:fontRef>
        </p:style>
        <p:txBody>
          <a:bodyPr anchor="ctr"/>
          <a:lstStyle/>
          <a:p>
            <a:pPr>
              <a:defRPr/>
            </a:pPr>
            <a:r>
              <a:rPr lang="en-US" sz="2400" dirty="0" err="1">
                <a:solidFill>
                  <a:srgbClr val="FF0000"/>
                </a:solidFill>
                <a:latin typeface="Times New Roman" pitchFamily="18" charset="0"/>
                <a:cs typeface="Times New Roman" pitchFamily="18" charset="0"/>
              </a:rPr>
              <a:t>Đối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Phụ</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nữ</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công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phụ</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nữ</a:t>
            </a:r>
            <a:r>
              <a:rPr lang="en-US" sz="2400" dirty="0">
                <a:solidFill>
                  <a:srgbClr val="FF0000"/>
                </a:solidFill>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BCCT </a:t>
            </a:r>
            <a:r>
              <a:rPr lang="en-US" sz="2400" dirty="0" err="1" smtClean="0">
                <a:solidFill>
                  <a:srgbClr val="FF0000"/>
                </a:solidFill>
                <a:latin typeface="Times New Roman" pitchFamily="18" charset="0"/>
                <a:cs typeface="Times New Roman" pitchFamily="18" charset="0"/>
              </a:rPr>
              <a:t>tại</a:t>
            </a:r>
            <a:r>
              <a:rPr lang="en-US" sz="2400" dirty="0" smtClean="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hội</a:t>
            </a:r>
            <a:r>
              <a:rPr lang="en-US" sz="2400" dirty="0">
                <a:solidFill>
                  <a:srgbClr val="FF0000"/>
                </a:solidFill>
                <a:latin typeface="Times New Roman" pitchFamily="18" charset="0"/>
                <a:cs typeface="Times New Roman" pitchFamily="18" charset="0"/>
              </a:rPr>
              <a:t> XIII </a:t>
            </a:r>
            <a:r>
              <a:rPr lang="en-US" sz="2400" dirty="0" err="1">
                <a:solidFill>
                  <a:srgbClr val="FF0000"/>
                </a:solidFill>
                <a:latin typeface="Times New Roman" pitchFamily="18" charset="0"/>
                <a:cs typeface="Times New Roman" pitchFamily="18" charset="0"/>
              </a:rPr>
              <a:t>đã</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nêu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rõ</a:t>
            </a:r>
            <a:r>
              <a:rPr lang="en-US" sz="2400" dirty="0">
                <a:solidFill>
                  <a:srgbClr val="FF0000"/>
                </a:solidFill>
                <a:latin typeface="Times New Roman" pitchFamily="18" charset="0"/>
                <a:cs typeface="Times New Roman" pitchFamily="18" charset="0"/>
              </a:rPr>
              <a:t>:</a:t>
            </a:r>
            <a:endParaRPr lang="en-US" sz="2400" dirty="0">
              <a:solidFill>
                <a:srgbClr val="FF0000"/>
              </a:solidFill>
            </a:endParaRPr>
          </a:p>
        </p:txBody>
      </p:sp>
      <p:pic>
        <p:nvPicPr>
          <p:cNvPr id="2970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104" y="2514600"/>
            <a:ext cx="169863"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3"/>
          <p:cNvSpPr>
            <a:spLocks noChangeArrowheads="1"/>
          </p:cNvSpPr>
          <p:nvPr/>
        </p:nvSpPr>
        <p:spPr bwMode="auto">
          <a:xfrm>
            <a:off x="3124200" y="2590800"/>
            <a:ext cx="6019800" cy="157003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400" dirty="0" err="1">
                <a:solidFill>
                  <a:srgbClr val="FF0000"/>
                </a:solidFill>
                <a:latin typeface="Times New Roman" pitchFamily="18" charset="0"/>
                <a:cs typeface="Times New Roman" pitchFamily="18" charset="0"/>
              </a:rPr>
              <a:t>Phát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huy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truyền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thống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tiềm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năng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thế</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mạnh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tinh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thần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chủ</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khát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vọng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vươn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các</a:t>
            </a:r>
            <a:r>
              <a:rPr lang="en-US" sz="2400" dirty="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tầng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lớp</a:t>
            </a:r>
            <a:r>
              <a:rPr lang="en-US" sz="2400" dirty="0" smtClean="0">
                <a:solidFill>
                  <a:srgbClr val="FF0000"/>
                </a:solidFill>
                <a:latin typeface="Times New Roman" pitchFamily="18" charset="0"/>
                <a:cs typeface="Times New Roman" pitchFamily="18" charset="0"/>
              </a:rPr>
              <a:t> PN. </a:t>
            </a:r>
            <a:r>
              <a:rPr lang="en-US" sz="2400" dirty="0" err="1" smtClean="0">
                <a:solidFill>
                  <a:srgbClr val="FF0000"/>
                </a:solidFill>
                <a:latin typeface="Times New Roman" pitchFamily="18" charset="0"/>
                <a:cs typeface="Times New Roman" pitchFamily="18" charset="0"/>
              </a:rPr>
              <a:t>Xây</a:t>
            </a:r>
            <a:r>
              <a:rPr lang="en-US" sz="2400" dirty="0" smtClean="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dựng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người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phụ</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nữ</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Việt</a:t>
            </a:r>
            <a:r>
              <a:rPr lang="en-US" sz="2400" dirty="0">
                <a:solidFill>
                  <a:srgbClr val="FF0000"/>
                </a:solidFill>
                <a:latin typeface="Times New Roman" pitchFamily="18" charset="0"/>
                <a:cs typeface="Times New Roman" pitchFamily="18" charset="0"/>
              </a:rPr>
              <a:t> Nam </a:t>
            </a:r>
            <a:r>
              <a:rPr lang="en-US" sz="2400" dirty="0" err="1">
                <a:solidFill>
                  <a:srgbClr val="FF0000"/>
                </a:solidFill>
                <a:latin typeface="Times New Roman" pitchFamily="18" charset="0"/>
                <a:cs typeface="Times New Roman" pitchFamily="18" charset="0"/>
              </a:rPr>
              <a:t>thời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mới</a:t>
            </a:r>
            <a:r>
              <a:rPr lang="en-US" sz="2400" dirty="0">
                <a:solidFill>
                  <a:srgbClr val="FF0000"/>
                </a:solidFill>
                <a:latin typeface="Times New Roman" pitchFamily="18" charset="0"/>
                <a:cs typeface="Times New Roman" pitchFamily="18" charset="0"/>
              </a:rPr>
              <a:t>.</a:t>
            </a:r>
            <a:r>
              <a:rPr lang="en-US" sz="2000" dirty="0">
                <a:solidFill>
                  <a:srgbClr val="FF0000"/>
                </a:solidFill>
                <a:latin typeface="Times New Roman" pitchFamily="18" charset="0"/>
                <a:cs typeface="Times New Roman" pitchFamily="18" charset="0"/>
              </a:rPr>
              <a:t> </a:t>
            </a:r>
          </a:p>
        </p:txBody>
      </p:sp>
      <p:pic>
        <p:nvPicPr>
          <p:cNvPr id="2970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669" y="4495800"/>
            <a:ext cx="7315200" cy="2143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o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a:srcRect/>
          <a:stretch>
            <a:fillRect/>
          </a:stretch>
        </p:blipFill>
        <p:spPr bwMode="auto">
          <a:xfrm>
            <a:off x="152400" y="1295400"/>
            <a:ext cx="8839200" cy="541020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spd="slow"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981389" y="1112211"/>
            <a:ext cx="7581900" cy="4419838"/>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1747" name="Picture 2" descr="Co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5506928"/>
            <a:ext cx="9144000" cy="1323439"/>
          </a:xfrm>
          <a:prstGeom prst="rect">
            <a:avLst/>
          </a:prstGeom>
          <a:solidFill>
            <a:srgbClr val="FFFF00"/>
          </a:solidFill>
        </p:spPr>
        <p:txBody>
          <a:bodyPr wrap="square">
            <a:spAutoFit/>
          </a:bodyPr>
          <a:lstStyle/>
          <a:p>
            <a:pPr algn="just"/>
            <a:r>
              <a:rPr lang="en-US" sz="2000" dirty="0" smtClean="0">
                <a:solidFill>
                  <a:srgbClr val="0000FF"/>
                </a:solidFill>
                <a:latin typeface="Times New Roman" pitchFamily="18" charset="0"/>
                <a:cs typeface="Times New Roman" pitchFamily="18" charset="0"/>
              </a:rPr>
              <a:t>=&gt; </a:t>
            </a:r>
            <a:r>
              <a:rPr lang="en-US" sz="2000" dirty="0" err="1" smtClean="0">
                <a:solidFill>
                  <a:srgbClr val="0000FF"/>
                </a:solidFill>
                <a:latin typeface="Times New Roman" pitchFamily="18" charset="0"/>
                <a:cs typeface="Times New Roman" pitchFamily="18" charset="0"/>
              </a:rPr>
              <a:t>Đại</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hội</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Đại</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biểu</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Phụ</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nữ</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tỉnh</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khóa</a:t>
            </a:r>
            <a:r>
              <a:rPr lang="en-US" sz="2000" dirty="0" smtClean="0">
                <a:solidFill>
                  <a:srgbClr val="0000FF"/>
                </a:solidFill>
                <a:latin typeface="Times New Roman" pitchFamily="18" charset="0"/>
                <a:cs typeface="Times New Roman" pitchFamily="18" charset="0"/>
              </a:rPr>
              <a:t> XV </a:t>
            </a:r>
            <a:r>
              <a:rPr lang="en-US" sz="2000" dirty="0" err="1" smtClean="0">
                <a:solidFill>
                  <a:srgbClr val="0000FF"/>
                </a:solidFill>
                <a:latin typeface="Times New Roman" pitchFamily="18" charset="0"/>
                <a:cs typeface="Times New Roman" pitchFamily="18" charset="0"/>
              </a:rPr>
              <a:t>diễn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ra</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vào</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ngày</a:t>
            </a:r>
            <a:r>
              <a:rPr lang="en-US" sz="2000" dirty="0" smtClean="0">
                <a:solidFill>
                  <a:srgbClr val="0000FF"/>
                </a:solidFill>
                <a:latin typeface="Times New Roman" pitchFamily="18" charset="0"/>
                <a:cs typeface="Times New Roman" pitchFamily="18" charset="0"/>
              </a:rPr>
              <a:t> 18/11/2021 </a:t>
            </a:r>
            <a:r>
              <a:rPr lang="en-US" sz="2000" dirty="0" err="1" smtClean="0">
                <a:solidFill>
                  <a:srgbClr val="0000FF"/>
                </a:solidFill>
                <a:latin typeface="Times New Roman" pitchFamily="18" charset="0"/>
                <a:cs typeface="Times New Roman" pitchFamily="18" charset="0"/>
              </a:rPr>
              <a:t>sẽ</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trao</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đổi</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thảo</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luận</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a:t>
            </a:r>
            <a:r>
              <a:rPr lang="en-US" sz="2000" dirty="0" err="1" smtClean="0">
                <a:solidFill>
                  <a:srgbClr val="0000FF"/>
                </a:solidFill>
                <a:latin typeface="Times New Roman" pitchFamily="18" charset="0"/>
                <a:cs typeface="Times New Roman" pitchFamily="18" charset="0"/>
              </a:rPr>
              <a:t>ưa</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ra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những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mục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tiêu</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nhiệm</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vụ</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và</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giải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pháp</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trong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nhiệm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kỳ</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tới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nhằm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khơi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dậy</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tiềm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năng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sức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sáng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tạo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khát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vọng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phát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triển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để</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phụ</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nữ</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Quảng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Trị</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vươn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khẳng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định</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mình</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đóng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góp</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tích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cực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cuộc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đổi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mới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phát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triển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của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quê</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hương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đất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nước</a:t>
            </a:r>
            <a:endParaRPr lang="en-US" sz="2000" dirty="0">
              <a:solidFill>
                <a:srgbClr val="0000FF"/>
              </a:solidFill>
              <a:latin typeface="Times New Roman" pitchFamily="18" charset="0"/>
              <a:cs typeface="Times New Roman" pitchFamily="18" charset="0"/>
            </a:endParaRPr>
          </a:p>
        </p:txBody>
      </p:sp>
    </p:spTree>
  </p:cSld>
  <p:clrMapOvr>
    <a:masterClrMapping/>
  </p:clrMapOvr>
  <p:transition spd="slow"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o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Line 12"/>
          <p:cNvSpPr>
            <a:spLocks noChangeShapeType="1"/>
          </p:cNvSpPr>
          <p:nvPr/>
        </p:nvSpPr>
        <p:spPr bwMode="auto">
          <a:xfrm flipH="1">
            <a:off x="0" y="1196975"/>
            <a:ext cx="9144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6" name="Rectangle 7"/>
          <p:cNvSpPr>
            <a:spLocks noChangeArrowheads="1"/>
          </p:cNvSpPr>
          <p:nvPr/>
        </p:nvSpPr>
        <p:spPr bwMode="auto">
          <a:xfrm>
            <a:off x="2133600" y="236538"/>
            <a:ext cx="6781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b="1">
                <a:solidFill>
                  <a:srgbClr val="FFFF00"/>
                </a:solidFill>
                <a:latin typeface="Times New Roman" pitchFamily="18" charset="0"/>
                <a:cs typeface="Times New Roman" pitchFamily="18" charset="0"/>
              </a:rPr>
              <a:t>I. KHÁI QUÁT VỀ ĐẠI HỘI ĐẠI BIỂU</a:t>
            </a:r>
          </a:p>
          <a:p>
            <a:pPr algn="ctr"/>
            <a:r>
              <a:rPr lang="en-US" altLang="en-US" sz="2400" b="1">
                <a:solidFill>
                  <a:srgbClr val="FFFF00"/>
                </a:solidFill>
                <a:latin typeface="Times New Roman" pitchFamily="18" charset="0"/>
                <a:cs typeface="Times New Roman" pitchFamily="18" charset="0"/>
              </a:rPr>
              <a:t> TOÀN QUỐC LẦN THỨ XIII CỦA ĐẢNG</a:t>
            </a:r>
            <a:endParaRPr lang="en-US" altLang="en-US" sz="2400">
              <a:solidFill>
                <a:srgbClr val="FFFF00"/>
              </a:solidFill>
              <a:latin typeface="Calibri" pitchFamily="34" charset="0"/>
            </a:endParaRPr>
          </a:p>
        </p:txBody>
      </p:sp>
      <p:pic>
        <p:nvPicPr>
          <p:cNvPr id="9" name="Picture 11" descr="D:\HỘI LHPN\Năm 2021\Thi BCV\Hình ảnh\toàn cả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925" y="2378075"/>
            <a:ext cx="5967413"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Ảnh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63" y="1196975"/>
            <a:ext cx="3978276"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o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p:cNvSpPr>
            <a:spLocks noChangeArrowheads="1"/>
          </p:cNvSpPr>
          <p:nvPr/>
        </p:nvSpPr>
        <p:spPr bwMode="auto">
          <a:xfrm>
            <a:off x="2438400" y="414337"/>
            <a:ext cx="601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dirty="0">
                <a:solidFill>
                  <a:srgbClr val="FFFF00"/>
                </a:solidFill>
                <a:latin typeface="Times New Roman" pitchFamily="18" charset="0"/>
                <a:cs typeface="Times New Roman" pitchFamily="18" charset="0"/>
              </a:rPr>
              <a:t>III. TRÁCH NHIỆM CỦA CÁN BỘ, HỘI VIÊN, PHỤ NỮ</a:t>
            </a:r>
            <a:endParaRPr lang="en-US" altLang="en-US" dirty="0">
              <a:solidFill>
                <a:srgbClr val="FFFF00"/>
              </a:solidFill>
              <a:latin typeface="Calibri" pitchFamily="34" charset="0"/>
            </a:endParaRPr>
          </a:p>
        </p:txBody>
      </p:sp>
      <p:sp>
        <p:nvSpPr>
          <p:cNvPr id="5" name="Rounded Rectangle 4"/>
          <p:cNvSpPr/>
          <p:nvPr/>
        </p:nvSpPr>
        <p:spPr>
          <a:xfrm>
            <a:off x="0" y="1143000"/>
            <a:ext cx="9144000" cy="2209800"/>
          </a:xfrm>
          <a:prstGeom prst="roundRect">
            <a:avLst/>
          </a:prstGeom>
          <a:solidFill>
            <a:srgbClr val="99FF99"/>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just">
              <a:defRPr/>
            </a:pPr>
            <a:endParaRPr lang="en-US" sz="2400" dirty="0">
              <a:solidFill>
                <a:srgbClr val="0000FF"/>
              </a:solidFill>
              <a:latin typeface="Times New Roman" pitchFamily="18" charset="0"/>
              <a:cs typeface="Times New Roman" pitchFamily="18" charset="0"/>
            </a:endParaRPr>
          </a:p>
          <a:p>
            <a:pPr algn="just">
              <a:defRPr/>
            </a:pPr>
            <a:r>
              <a:rPr lang="en-US" sz="2400" b="1" dirty="0">
                <a:solidFill>
                  <a:srgbClr val="0000FF"/>
                </a:solidFill>
                <a:latin typeface="Times New Roman" pitchFamily="18" charset="0"/>
                <a:cs typeface="Times New Roman" pitchFamily="18" charset="0"/>
              </a:rPr>
              <a:t>1. </a:t>
            </a:r>
            <a:r>
              <a:rPr lang="en-US" sz="2400" dirty="0">
                <a:solidFill>
                  <a:srgbClr val="0000FF"/>
                </a:solidFill>
                <a:latin typeface="Times New Roman" pitchFamily="18" charset="0"/>
                <a:cs typeface="Times New Roman" pitchFamily="18" charset="0"/>
              </a:rPr>
              <a:t>Cần bồi đắp khát vọng phát triển đất nước phồn vinh, hạnh phúc, </a:t>
            </a:r>
            <a:r>
              <a:rPr lang="en-US" sz="2400" dirty="0" err="1" smtClean="0">
                <a:solidFill>
                  <a:srgbClr val="0000FF"/>
                </a:solidFill>
                <a:latin typeface="Times New Roman" pitchFamily="18" charset="0"/>
                <a:cs typeface="Times New Roman" pitchFamily="18" charset="0"/>
              </a:rPr>
              <a:t>khơi</a:t>
            </a:r>
            <a:r>
              <a:rPr lang="en-US" sz="2400" dirty="0" smtClean="0">
                <a:solidFill>
                  <a:srgbClr val="0000FF"/>
                </a:solidFill>
                <a:latin typeface="Times New Roman" pitchFamily="18" charset="0"/>
                <a:cs typeface="Times New Roman" pitchFamily="18" charset="0"/>
              </a:rPr>
              <a:t> </a:t>
            </a:r>
            <a:r>
              <a:rPr lang="en-US" sz="2400" dirty="0">
                <a:solidFill>
                  <a:srgbClr val="0000FF"/>
                </a:solidFill>
                <a:latin typeface="Times New Roman" pitchFamily="18" charset="0"/>
                <a:cs typeface="Times New Roman" pitchFamily="18" charset="0"/>
              </a:rPr>
              <a:t>dậy tinh thần yêu nước, lòng tự hào </a:t>
            </a:r>
            <a:r>
              <a:rPr lang="en-US" sz="2400" dirty="0" err="1">
                <a:solidFill>
                  <a:srgbClr val="0000FF"/>
                </a:solidFill>
                <a:latin typeface="Times New Roman" pitchFamily="18" charset="0"/>
                <a:cs typeface="Times New Roman" pitchFamily="18" charset="0"/>
              </a:rPr>
              <a:t>dân</a:t>
            </a:r>
            <a:r>
              <a:rPr lang="en-US" sz="2400" dirty="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tộc</a:t>
            </a:r>
            <a:r>
              <a:rPr lang="en-US" sz="2400" dirty="0" smtClean="0">
                <a:solidFill>
                  <a:srgbClr val="0000FF"/>
                </a:solidFill>
                <a:latin typeface="Times New Roman" pitchFamily="18" charset="0"/>
                <a:cs typeface="Times New Roman" pitchFamily="18" charset="0"/>
              </a:rPr>
              <a:t>; </a:t>
            </a:r>
            <a:r>
              <a:rPr lang="en-US" sz="2400" dirty="0">
                <a:solidFill>
                  <a:srgbClr val="0000FF"/>
                </a:solidFill>
                <a:latin typeface="Times New Roman" pitchFamily="18" charset="0"/>
                <a:cs typeface="Times New Roman" pitchFamily="18" charset="0"/>
              </a:rPr>
              <a:t>tích cực tham gia phong  trào thi đua “Xây dựng người Phụ  nữ Việt Nam thời đại mới”, rèn luyện 4 phẩm chất đạo đức “Tự tin, tự trọng, trung hậu, đảm đang” gắn với thực hiện chỉ thị 05 về đẩy mạnh học tập làm theo tư tưởng, đạo đức, phong cách Hồ Chí Minh. </a:t>
            </a:r>
          </a:p>
          <a:p>
            <a:pPr algn="just">
              <a:defRPr/>
            </a:pPr>
            <a:endParaRPr lang="en-US" sz="2000" b="1" dirty="0">
              <a:ln w="10160">
                <a:solidFill>
                  <a:schemeClr val="accent5"/>
                </a:solidFill>
                <a:prstDash val="solid"/>
              </a:ln>
              <a:solidFill>
                <a:srgbClr val="0000FF"/>
              </a:solidFill>
              <a:effectLst>
                <a:outerShdw blurRad="38100" dist="22860" dir="5400000" algn="tl" rotWithShape="0">
                  <a:srgbClr val="000000">
                    <a:alpha val="30000"/>
                  </a:srgbClr>
                </a:outerShdw>
              </a:effectLst>
              <a:latin typeface="Times New Roman" pitchFamily="18" charset="0"/>
              <a:cs typeface="Times New Roman" pitchFamily="18" charset="0"/>
            </a:endParaRPr>
          </a:p>
        </p:txBody>
      </p:sp>
      <p:pic>
        <p:nvPicPr>
          <p:cNvPr id="28677" name="Picture 5" descr="D:\TUYEN GIAO\ANH TU NAM 2013 TRO DI\ANH MO HINH\Pn Trieu phong mo heo dat ung ho truong sa.jpg"/>
          <p:cNvPicPr>
            <a:picLocks noChangeAspect="1" noChangeArrowheads="1"/>
          </p:cNvPicPr>
          <p:nvPr/>
        </p:nvPicPr>
        <p:blipFill>
          <a:blip r:embed="rId3" cstate="print">
            <a:extLst/>
          </a:blip>
          <a:srcRect/>
          <a:stretch>
            <a:fillRect/>
          </a:stretch>
        </p:blipFill>
        <p:spPr bwMode="auto">
          <a:xfrm>
            <a:off x="-229437" y="3230802"/>
            <a:ext cx="3413864" cy="2560398"/>
          </a:xfrm>
          <a:prstGeom prst="ellipse">
            <a:avLst/>
          </a:prstGeom>
          <a:ln>
            <a:noFill/>
          </a:ln>
          <a:effectLst>
            <a:softEdge rad="112500"/>
          </a:effectLst>
          <a:extLst/>
        </p:spPr>
      </p:pic>
      <p:pic>
        <p:nvPicPr>
          <p:cNvPr id="28678" name="Picture 6" descr="D:\TUYEN GIAO\AANH THEO CHỦ ĐỀ\covid 19, thien tai lu lut\2. Phụ nữ Hải Trường chung tay phòng, chống dịch bệnh Covid-19.jpg"/>
          <p:cNvPicPr>
            <a:picLocks noChangeAspect="1" noChangeArrowheads="1"/>
          </p:cNvPicPr>
          <p:nvPr/>
        </p:nvPicPr>
        <p:blipFill>
          <a:blip r:embed="rId4" cstate="print">
            <a:extLst/>
          </a:blip>
          <a:srcRect/>
          <a:stretch>
            <a:fillRect/>
          </a:stretch>
        </p:blipFill>
        <p:spPr bwMode="auto">
          <a:xfrm>
            <a:off x="4800599" y="3200400"/>
            <a:ext cx="2932583" cy="1859524"/>
          </a:xfrm>
          <a:prstGeom prst="ellipse">
            <a:avLst/>
          </a:prstGeom>
          <a:ln>
            <a:noFill/>
          </a:ln>
          <a:effectLst>
            <a:softEdge rad="112500"/>
          </a:effectLst>
          <a:extLst/>
        </p:spPr>
      </p:pic>
      <p:pic>
        <p:nvPicPr>
          <p:cNvPr id="28679" name="Picture 7"/>
          <p:cNvPicPr>
            <a:picLocks noChangeAspect="1" noChangeArrowheads="1"/>
          </p:cNvPicPr>
          <p:nvPr/>
        </p:nvPicPr>
        <p:blipFill>
          <a:blip r:embed="rId5" cstate="print">
            <a:extLst/>
          </a:blip>
          <a:srcRect/>
          <a:stretch>
            <a:fillRect/>
          </a:stretch>
        </p:blipFill>
        <p:spPr bwMode="auto">
          <a:xfrm>
            <a:off x="6090857" y="4598096"/>
            <a:ext cx="3013205" cy="2259904"/>
          </a:xfrm>
          <a:prstGeom prst="ellipse">
            <a:avLst/>
          </a:prstGeom>
          <a:ln>
            <a:noFill/>
          </a:ln>
          <a:effectLst>
            <a:softEdge rad="112500"/>
          </a:effectLst>
          <a:extLst/>
        </p:spPr>
      </p:pic>
      <p:pic>
        <p:nvPicPr>
          <p:cNvPr id="28680" name="Picture 8" descr="D:\TUYEN GIAO\AANH THEO CHỦ ĐỀ\Ban tuyên giáo\2020 dien dan toi tin toi co the\4.9 TX 3.jpg"/>
          <p:cNvPicPr>
            <a:picLocks noChangeAspect="1" noChangeArrowheads="1"/>
          </p:cNvPicPr>
          <p:nvPr/>
        </p:nvPicPr>
        <p:blipFill>
          <a:blip r:embed="rId6" cstate="print">
            <a:extLst/>
          </a:blip>
          <a:srcRect/>
          <a:stretch>
            <a:fillRect/>
          </a:stretch>
        </p:blipFill>
        <p:spPr bwMode="auto">
          <a:xfrm>
            <a:off x="2558143" y="4408756"/>
            <a:ext cx="3199044" cy="2399283"/>
          </a:xfrm>
          <a:prstGeom prst="ellipse">
            <a:avLst/>
          </a:prstGeom>
          <a:ln>
            <a:noFill/>
          </a:ln>
          <a:effectLst>
            <a:softEdge rad="112500"/>
          </a:effectLs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8677"/>
                                        </p:tgtEl>
                                        <p:attrNameLst>
                                          <p:attrName>style.visibility</p:attrName>
                                        </p:attrNameLst>
                                      </p:cBhvr>
                                      <p:to>
                                        <p:strVal val="visible"/>
                                      </p:to>
                                    </p:set>
                                    <p:animEffect transition="in" filter="fade">
                                      <p:cBhvr>
                                        <p:cTn id="10" dur="500"/>
                                        <p:tgtEl>
                                          <p:spTgt spid="28677"/>
                                        </p:tgtEl>
                                      </p:cBhvr>
                                    </p:animEffect>
                                  </p:childTnLst>
                                </p:cTn>
                              </p:par>
                              <p:par>
                                <p:cTn id="11" presetID="10" presetClass="entr" presetSubtype="0" fill="hold" nodeType="withEffect">
                                  <p:stCondLst>
                                    <p:cond delay="0"/>
                                  </p:stCondLst>
                                  <p:childTnLst>
                                    <p:set>
                                      <p:cBhvr>
                                        <p:cTn id="12" dur="1" fill="hold">
                                          <p:stCondLst>
                                            <p:cond delay="0"/>
                                          </p:stCondLst>
                                        </p:cTn>
                                        <p:tgtEl>
                                          <p:spTgt spid="28680"/>
                                        </p:tgtEl>
                                        <p:attrNameLst>
                                          <p:attrName>style.visibility</p:attrName>
                                        </p:attrNameLst>
                                      </p:cBhvr>
                                      <p:to>
                                        <p:strVal val="visible"/>
                                      </p:to>
                                    </p:set>
                                    <p:animEffect transition="in" filter="fade">
                                      <p:cBhvr>
                                        <p:cTn id="13" dur="500"/>
                                        <p:tgtEl>
                                          <p:spTgt spid="28680"/>
                                        </p:tgtEl>
                                      </p:cBhvr>
                                    </p:animEffect>
                                  </p:childTnLst>
                                </p:cTn>
                              </p:par>
                              <p:par>
                                <p:cTn id="14" presetID="10" presetClass="entr" presetSubtype="0" fill="hold" nodeType="withEffect">
                                  <p:stCondLst>
                                    <p:cond delay="0"/>
                                  </p:stCondLst>
                                  <p:childTnLst>
                                    <p:set>
                                      <p:cBhvr>
                                        <p:cTn id="15" dur="1" fill="hold">
                                          <p:stCondLst>
                                            <p:cond delay="0"/>
                                          </p:stCondLst>
                                        </p:cTn>
                                        <p:tgtEl>
                                          <p:spTgt spid="28678"/>
                                        </p:tgtEl>
                                        <p:attrNameLst>
                                          <p:attrName>style.visibility</p:attrName>
                                        </p:attrNameLst>
                                      </p:cBhvr>
                                      <p:to>
                                        <p:strVal val="visible"/>
                                      </p:to>
                                    </p:set>
                                    <p:animEffect transition="in" filter="fade">
                                      <p:cBhvr>
                                        <p:cTn id="16" dur="500"/>
                                        <p:tgtEl>
                                          <p:spTgt spid="28678"/>
                                        </p:tgtEl>
                                      </p:cBhvr>
                                    </p:animEffect>
                                  </p:childTnLst>
                                </p:cTn>
                              </p:par>
                              <p:par>
                                <p:cTn id="17" presetID="10" presetClass="entr" presetSubtype="0" fill="hold" nodeType="withEffect">
                                  <p:stCondLst>
                                    <p:cond delay="0"/>
                                  </p:stCondLst>
                                  <p:childTnLst>
                                    <p:set>
                                      <p:cBhvr>
                                        <p:cTn id="18" dur="1" fill="hold">
                                          <p:stCondLst>
                                            <p:cond delay="0"/>
                                          </p:stCondLst>
                                        </p:cTn>
                                        <p:tgtEl>
                                          <p:spTgt spid="28679"/>
                                        </p:tgtEl>
                                        <p:attrNameLst>
                                          <p:attrName>style.visibility</p:attrName>
                                        </p:attrNameLst>
                                      </p:cBhvr>
                                      <p:to>
                                        <p:strVal val="visible"/>
                                      </p:to>
                                    </p:set>
                                    <p:animEffect transition="in" filter="fade">
                                      <p:cBhvr>
                                        <p:cTn id="19" dur="500"/>
                                        <p:tgtEl>
                                          <p:spTgt spid="2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o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ChangeArrowheads="1"/>
          </p:cNvSpPr>
          <p:nvPr/>
        </p:nvSpPr>
        <p:spPr bwMode="auto">
          <a:xfrm>
            <a:off x="1981200" y="414338"/>
            <a:ext cx="6534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b="1" dirty="0">
                <a:solidFill>
                  <a:srgbClr val="FFFF00"/>
                </a:solidFill>
                <a:latin typeface="Times New Roman" pitchFamily="18" charset="0"/>
                <a:cs typeface="Times New Roman" pitchFamily="18" charset="0"/>
              </a:rPr>
              <a:t>III. </a:t>
            </a:r>
            <a:r>
              <a:rPr lang="en-US" altLang="en-US" b="1" dirty="0" smtClean="0">
                <a:solidFill>
                  <a:srgbClr val="FFFF00"/>
                </a:solidFill>
                <a:latin typeface="Times New Roman" pitchFamily="18" charset="0"/>
                <a:cs typeface="Times New Roman" pitchFamily="18" charset="0"/>
              </a:rPr>
              <a:t>2.TRÁCH </a:t>
            </a:r>
            <a:r>
              <a:rPr lang="en-US" altLang="en-US" b="1" dirty="0">
                <a:solidFill>
                  <a:srgbClr val="FFFF00"/>
                </a:solidFill>
                <a:latin typeface="Times New Roman" pitchFamily="18" charset="0"/>
                <a:cs typeface="Times New Roman" pitchFamily="18" charset="0"/>
              </a:rPr>
              <a:t>NHIỆM CỦA CÁN BỘ, HỘI VIÊN, PHỤ NỮ</a:t>
            </a:r>
            <a:endParaRPr lang="en-US" altLang="en-US" dirty="0">
              <a:solidFill>
                <a:srgbClr val="FFFF00"/>
              </a:solidFill>
              <a:latin typeface="Calibri" pitchFamily="34" charset="0"/>
            </a:endParaRPr>
          </a:p>
        </p:txBody>
      </p:sp>
      <p:sp>
        <p:nvSpPr>
          <p:cNvPr id="5" name="Rounded Rectangle 4"/>
          <p:cNvSpPr/>
          <p:nvPr/>
        </p:nvSpPr>
        <p:spPr>
          <a:xfrm>
            <a:off x="62630" y="4750997"/>
            <a:ext cx="9081370" cy="2079625"/>
          </a:xfrm>
          <a:prstGeom prst="roundRect">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just">
              <a:defRPr/>
            </a:pP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Tự</a:t>
            </a:r>
            <a:r>
              <a:rPr lang="en-US" sz="2000" dirty="0" smtClean="0">
                <a:solidFill>
                  <a:srgbClr val="0000FF"/>
                </a:solidFill>
                <a:latin typeface="Times New Roman" pitchFamily="18" charset="0"/>
                <a:cs typeface="Times New Roman" pitchFamily="18" charset="0"/>
              </a:rPr>
              <a:t> </a:t>
            </a:r>
            <a:r>
              <a:rPr lang="en-US" sz="2000" dirty="0">
                <a:solidFill>
                  <a:srgbClr val="0000FF"/>
                </a:solidFill>
                <a:latin typeface="Times New Roman" pitchFamily="18" charset="0"/>
                <a:cs typeface="Times New Roman" pitchFamily="18" charset="0"/>
              </a:rPr>
              <a:t>xác định mục tiêu riêng của bản thân và thực hiện mục tiêu bằng tinh thần tự lực, tự cường, tự tin, tự chủ. </a:t>
            </a:r>
            <a:endParaRPr lang="en-US" sz="2000" dirty="0" smtClean="0">
              <a:solidFill>
                <a:srgbClr val="0000FF"/>
              </a:solidFill>
              <a:latin typeface="Times New Roman" pitchFamily="18" charset="0"/>
              <a:cs typeface="Times New Roman" pitchFamily="18" charset="0"/>
            </a:endParaRPr>
          </a:p>
          <a:p>
            <a:pPr algn="just">
              <a:defRPr/>
            </a:pP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Chủ</a:t>
            </a:r>
            <a:r>
              <a:rPr lang="en-US" sz="2000" dirty="0" smtClean="0">
                <a:solidFill>
                  <a:srgbClr val="0000FF"/>
                </a:solidFill>
                <a:latin typeface="Times New Roman" pitchFamily="18" charset="0"/>
                <a:cs typeface="Times New Roman" pitchFamily="18" charset="0"/>
              </a:rPr>
              <a:t> </a:t>
            </a:r>
            <a:r>
              <a:rPr lang="en-US" sz="2000" dirty="0">
                <a:solidFill>
                  <a:srgbClr val="0000FF"/>
                </a:solidFill>
                <a:latin typeface="Times New Roman" pitchFamily="18" charset="0"/>
                <a:cs typeface="Times New Roman" pitchFamily="18" charset="0"/>
              </a:rPr>
              <a:t>động học tập, nâng cao năng lực, trình độ mọi mặt </a:t>
            </a:r>
            <a:r>
              <a:rPr lang="en-US" sz="2000" dirty="0" err="1">
                <a:solidFill>
                  <a:srgbClr val="0000FF"/>
                </a:solidFill>
                <a:latin typeface="Times New Roman" pitchFamily="18" charset="0"/>
                <a:cs typeface="Times New Roman" pitchFamily="18" charset="0"/>
              </a:rPr>
              <a:t>hướng</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tới</a:t>
            </a:r>
            <a:r>
              <a:rPr lang="en-US" sz="2000" dirty="0" smtClean="0">
                <a:solidFill>
                  <a:srgbClr val="0000FF"/>
                </a:solidFill>
                <a:latin typeface="Times New Roman" pitchFamily="18" charset="0"/>
                <a:cs typeface="Times New Roman" pitchFamily="18" charset="0"/>
              </a:rPr>
              <a:t> </a:t>
            </a:r>
            <a:r>
              <a:rPr lang="en-US" sz="2000" dirty="0">
                <a:solidFill>
                  <a:srgbClr val="0000FF"/>
                </a:solidFill>
                <a:latin typeface="Times New Roman" pitchFamily="18" charset="0"/>
                <a:cs typeface="Times New Roman" pitchFamily="18" charset="0"/>
              </a:rPr>
              <a:t>xây dựng người phụ nữ thời đại mới phát triển toàn diện về trí tuệ, đạo đức, thể chất, tinh thần, năng lực sáng tạo, tuân thủ pháp luật đáp ứng yêu cầu của thời kỳ đẩy mạnh CNH, HĐH và hội nhập quốc tế.</a:t>
            </a:r>
            <a:endParaRPr lang="en-US" sz="2000" dirty="0"/>
          </a:p>
        </p:txBody>
      </p:sp>
      <p:pic>
        <p:nvPicPr>
          <p:cNvPr id="29701" name="Picture 5" descr="D:\TUYEN GIAO\AANH THEO CHỦ ĐỀ\Ban Kinh te\2019 tap huan CN 4.0\IMG-0991.jpg"/>
          <p:cNvPicPr>
            <a:picLocks noChangeAspect="1" noChangeArrowheads="1"/>
          </p:cNvPicPr>
          <p:nvPr/>
        </p:nvPicPr>
        <p:blipFill>
          <a:blip r:embed="rId3" cstate="print">
            <a:extLst/>
          </a:blip>
          <a:srcRect/>
          <a:stretch>
            <a:fillRect/>
          </a:stretch>
        </p:blipFill>
        <p:spPr bwMode="auto">
          <a:xfrm>
            <a:off x="168840" y="1222027"/>
            <a:ext cx="3901858" cy="2926394"/>
          </a:xfrm>
          <a:prstGeom prst="rect">
            <a:avLst/>
          </a:prstGeom>
          <a:ln>
            <a:noFill/>
          </a:ln>
          <a:effectLst>
            <a:softEdge rad="112500"/>
          </a:effectLst>
          <a:extLst/>
        </p:spPr>
      </p:pic>
      <p:pic>
        <p:nvPicPr>
          <p:cNvPr id="29702" name="Picture 6" descr="C:\Users\Administrator.5YHEY3JW3DEME8M\Downloads\thuy 1 (1).jpg"/>
          <p:cNvPicPr>
            <a:picLocks noChangeAspect="1" noChangeArrowheads="1"/>
          </p:cNvPicPr>
          <p:nvPr/>
        </p:nvPicPr>
        <p:blipFill>
          <a:blip r:embed="rId4" cstate="print">
            <a:extLst/>
          </a:blip>
          <a:srcRect/>
          <a:stretch>
            <a:fillRect/>
          </a:stretch>
        </p:blipFill>
        <p:spPr bwMode="auto">
          <a:xfrm>
            <a:off x="4739483" y="1196975"/>
            <a:ext cx="3804051" cy="2854896"/>
          </a:xfrm>
          <a:prstGeom prst="rect">
            <a:avLst/>
          </a:prstGeom>
          <a:ln>
            <a:noFill/>
          </a:ln>
          <a:effectLst>
            <a:softEdge rad="112500"/>
          </a:effectLst>
          <a:extLst/>
        </p:spPr>
      </p:pic>
      <p:sp>
        <p:nvSpPr>
          <p:cNvPr id="34823" name="Rectangle 1"/>
          <p:cNvSpPr>
            <a:spLocks noChangeArrowheads="1"/>
          </p:cNvSpPr>
          <p:nvPr/>
        </p:nvSpPr>
        <p:spPr bwMode="auto">
          <a:xfrm>
            <a:off x="4686083" y="4051871"/>
            <a:ext cx="394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i="1" dirty="0" err="1">
                <a:latin typeface="Times New Roman" pitchFamily="18" charset="0"/>
                <a:cs typeface="Times New Roman" pitchFamily="18" charset="0"/>
              </a:rPr>
              <a:t>Lớ</a:t>
            </a:r>
            <a:r>
              <a:rPr lang="vi-VN" sz="1200" i="1" dirty="0">
                <a:latin typeface="Times New Roman" pitchFamily="18" charset="0"/>
                <a:cs typeface="Times New Roman" pitchFamily="18" charset="0"/>
              </a:rPr>
              <a:t>p học xoá mù chữ tại nhà sinh hoạt cộng đồng khóm Khe Xong, thị trấn KrongKlang, huyện Đakrông</a:t>
            </a:r>
            <a:endParaRPr lang="en-US" sz="1200" dirty="0">
              <a:latin typeface="Times New Roman" pitchFamily="18" charset="0"/>
              <a:cs typeface="Times New Roman" pitchFamily="18" charset="0"/>
            </a:endParaRPr>
          </a:p>
        </p:txBody>
      </p:sp>
      <p:sp>
        <p:nvSpPr>
          <p:cNvPr id="34824" name="Rectangle 2"/>
          <p:cNvSpPr>
            <a:spLocks noChangeArrowheads="1"/>
          </p:cNvSpPr>
          <p:nvPr/>
        </p:nvSpPr>
        <p:spPr bwMode="auto">
          <a:xfrm>
            <a:off x="83006" y="4132763"/>
            <a:ext cx="4073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i="1" dirty="0" smtClean="0">
                <a:latin typeface="Times New Roman" pitchFamily="18" charset="0"/>
                <a:cs typeface="Times New Roman" pitchFamily="18" charset="0"/>
              </a:rPr>
              <a:t>T</a:t>
            </a:r>
            <a:r>
              <a:rPr lang="sq-AL" sz="1200" i="1" dirty="0" smtClean="0">
                <a:latin typeface="Times New Roman" pitchFamily="18" charset="0"/>
                <a:cs typeface="Times New Roman" pitchFamily="18" charset="0"/>
              </a:rPr>
              <a:t>ập </a:t>
            </a:r>
            <a:r>
              <a:rPr lang="sq-AL" sz="1200" i="1" dirty="0">
                <a:latin typeface="Times New Roman" pitchFamily="18" charset="0"/>
                <a:cs typeface="Times New Roman" pitchFamily="18" charset="0"/>
              </a:rPr>
              <a:t>huấn </a:t>
            </a:r>
            <a:r>
              <a:rPr lang="de-DE" sz="1200" i="1" dirty="0">
                <a:latin typeface="Times New Roman" pitchFamily="18" charset="0"/>
                <a:cs typeface="Times New Roman" pitchFamily="18" charset="0"/>
              </a:rPr>
              <a:t>cho HV PN khởi nghiệp kinh doanh</a:t>
            </a:r>
            <a:endParaRPr lang="en-US" sz="1200" dirty="0">
              <a:latin typeface="Times New Roman" pitchFamily="18" charset="0"/>
              <a:cs typeface="Times New Roman"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o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28"/>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ChangeArrowheads="1"/>
          </p:cNvSpPr>
          <p:nvPr/>
        </p:nvSpPr>
        <p:spPr bwMode="auto">
          <a:xfrm>
            <a:off x="2495550" y="414338"/>
            <a:ext cx="601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solidFill>
                  <a:srgbClr val="FFFF00"/>
                </a:solidFill>
                <a:latin typeface="Times New Roman" pitchFamily="18" charset="0"/>
                <a:cs typeface="Times New Roman" pitchFamily="18" charset="0"/>
              </a:rPr>
              <a:t>III. TRÁCH NHIỆM CỦA CÁN BỘ, HỘI VIÊN, PHỤ NỮ</a:t>
            </a:r>
            <a:endParaRPr lang="en-US" altLang="en-US">
              <a:solidFill>
                <a:srgbClr val="FFFF00"/>
              </a:solidFill>
              <a:latin typeface="Calibri" pitchFamily="34" charset="0"/>
            </a:endParaRPr>
          </a:p>
        </p:txBody>
      </p:sp>
      <p:sp>
        <p:nvSpPr>
          <p:cNvPr id="5" name="Rounded Rectangle 4"/>
          <p:cNvSpPr/>
          <p:nvPr/>
        </p:nvSpPr>
        <p:spPr>
          <a:xfrm>
            <a:off x="76200" y="1247818"/>
            <a:ext cx="8991600" cy="1571582"/>
          </a:xfrm>
          <a:prstGeom prst="roundRect">
            <a:avLst/>
          </a:prstGeom>
          <a:solidFill>
            <a:srgbClr val="99FF99"/>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en-US" sz="2400" b="1" dirty="0" smtClean="0">
                <a:solidFill>
                  <a:srgbClr val="0000FF"/>
                </a:solidFill>
                <a:latin typeface="Times New Roman" pitchFamily="18" charset="0"/>
                <a:cs typeface="Times New Roman" pitchFamily="18" charset="0"/>
              </a:rPr>
              <a:t>2. </a:t>
            </a:r>
            <a:r>
              <a:rPr lang="en-US" sz="2400" dirty="0" err="1" smtClean="0">
                <a:solidFill>
                  <a:srgbClr val="0000FF"/>
                </a:solidFill>
                <a:latin typeface="Times New Roman" pitchFamily="18" charset="0"/>
                <a:cs typeface="Times New Roman" pitchFamily="18" charset="0"/>
              </a:rPr>
              <a:t>Tích</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cực</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tham</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gia</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xây</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dựng</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gia</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đình</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văn</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hóa</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cuộc</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vận</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động</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Xây</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dựng</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gia</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đình</a:t>
            </a:r>
            <a:r>
              <a:rPr lang="en-US" sz="2400" dirty="0" smtClean="0">
                <a:solidFill>
                  <a:srgbClr val="0000FF"/>
                </a:solidFill>
                <a:latin typeface="Times New Roman" pitchFamily="18" charset="0"/>
                <a:cs typeface="Times New Roman" pitchFamily="18" charset="0"/>
              </a:rPr>
              <a:t> 5 </a:t>
            </a:r>
            <a:r>
              <a:rPr lang="en-US" sz="2400" dirty="0" err="1" smtClean="0">
                <a:solidFill>
                  <a:srgbClr val="0000FF"/>
                </a:solidFill>
                <a:latin typeface="Times New Roman" pitchFamily="18" charset="0"/>
                <a:cs typeface="Times New Roman" pitchFamily="18" charset="0"/>
              </a:rPr>
              <a:t>không</a:t>
            </a:r>
            <a:r>
              <a:rPr lang="en-US" sz="2400" dirty="0" smtClean="0">
                <a:solidFill>
                  <a:srgbClr val="0000FF"/>
                </a:solidFill>
                <a:latin typeface="Times New Roman" pitchFamily="18" charset="0"/>
                <a:cs typeface="Times New Roman" pitchFamily="18" charset="0"/>
              </a:rPr>
              <a:t> 3 </a:t>
            </a:r>
            <a:r>
              <a:rPr lang="en-US" sz="2400" dirty="0" err="1" smtClean="0">
                <a:solidFill>
                  <a:srgbClr val="0000FF"/>
                </a:solidFill>
                <a:latin typeface="Times New Roman" pitchFamily="18" charset="0"/>
                <a:cs typeface="Times New Roman" pitchFamily="18" charset="0"/>
              </a:rPr>
              <a:t>sạch</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góp</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phần</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vun</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đắp</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giá</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trị</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tốt</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đẹp</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của</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gia</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đình</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Việt</a:t>
            </a:r>
            <a:r>
              <a:rPr lang="en-US" sz="2400" dirty="0" smtClean="0">
                <a:solidFill>
                  <a:srgbClr val="0000FF"/>
                </a:solidFill>
                <a:latin typeface="Times New Roman" pitchFamily="18" charset="0"/>
                <a:cs typeface="Times New Roman" pitchFamily="18" charset="0"/>
              </a:rPr>
              <a:t> Nam”, </a:t>
            </a:r>
            <a:r>
              <a:rPr lang="en-US" sz="2400" dirty="0" err="1" smtClean="0">
                <a:solidFill>
                  <a:srgbClr val="0000FF"/>
                </a:solidFill>
                <a:latin typeface="Times New Roman" pitchFamily="18" charset="0"/>
                <a:cs typeface="Times New Roman" pitchFamily="18" charset="0"/>
              </a:rPr>
              <a:t>phát</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huy</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vai</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trò</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của</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mình</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trong</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xây</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dựng</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gia</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đình</a:t>
            </a:r>
            <a:r>
              <a:rPr lang="en-US" sz="2400" dirty="0" smtClean="0">
                <a:solidFill>
                  <a:srgbClr val="0000FF"/>
                </a:solidFill>
                <a:latin typeface="Times New Roman" pitchFamily="18" charset="0"/>
                <a:cs typeface="Times New Roman" pitchFamily="18" charset="0"/>
              </a:rPr>
              <a:t> no </a:t>
            </a:r>
            <a:r>
              <a:rPr lang="en-US" sz="2400" dirty="0" err="1" smtClean="0">
                <a:solidFill>
                  <a:srgbClr val="0000FF"/>
                </a:solidFill>
                <a:latin typeface="Times New Roman" pitchFamily="18" charset="0"/>
                <a:cs typeface="Times New Roman" pitchFamily="18" charset="0"/>
              </a:rPr>
              <a:t>ấm</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tiến</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bộ</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hạnh</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phúc</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văn</a:t>
            </a:r>
            <a:r>
              <a:rPr lang="en-US" sz="2400" dirty="0" smtClean="0">
                <a:solidFill>
                  <a:srgbClr val="0000FF"/>
                </a:solidFill>
                <a:latin typeface="Times New Roman" pitchFamily="18" charset="0"/>
                <a:cs typeface="Times New Roman" pitchFamily="18" charset="0"/>
              </a:rPr>
              <a:t> minh </a:t>
            </a:r>
            <a:endParaRPr lang="en-US" sz="2400" dirty="0">
              <a:solidFill>
                <a:srgbClr val="0000FF"/>
              </a:solidFill>
              <a:latin typeface="Times New Roman" pitchFamily="18" charset="0"/>
              <a:cs typeface="Times New Roman" pitchFamily="18" charset="0"/>
            </a:endParaRPr>
          </a:p>
        </p:txBody>
      </p:sp>
      <p:pic>
        <p:nvPicPr>
          <p:cNvPr id="35845" name="Picture 5" descr="D:\THUY 2021\chi bộ\thi TTV\THÚY\unna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2590800"/>
            <a:ext cx="3086100" cy="4114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5846" name="Picture 6" descr="D:\TUYEN GIAO\AANH THEO CHỦ ĐỀ\A.suu tap hinh bia\anh chung dakrong\anh ruot ban tin so 48_Chu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6418" y="3528882"/>
            <a:ext cx="2984848" cy="223863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5847" name="Picture 7" descr="D:\THUY 2021\chi bộ\thi TTV\THÚY\4ff3dcfb-24b3-40ce-a90a-5c6c5b27115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34442"/>
            <a:ext cx="3199614" cy="21330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Oval Callout 7"/>
          <p:cNvSpPr/>
          <p:nvPr/>
        </p:nvSpPr>
        <p:spPr>
          <a:xfrm>
            <a:off x="1192732" y="2489243"/>
            <a:ext cx="6758536" cy="3935832"/>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dirty="0" smtClean="0">
                <a:solidFill>
                  <a:srgbClr val="0000FF"/>
                </a:solidFill>
                <a:latin typeface="Times New Roman" pitchFamily="18" charset="0"/>
                <a:cs typeface="Times New Roman" pitchFamily="18" charset="0"/>
              </a:rPr>
              <a:t>                          </a:t>
            </a:r>
          </a:p>
          <a:p>
            <a:pPr algn="ctr"/>
            <a:r>
              <a:rPr lang="en-US" sz="3200" dirty="0" smtClean="0">
                <a:solidFill>
                  <a:srgbClr val="7030A0"/>
                </a:solidFill>
                <a:latin typeface="Times New Roman" pitchFamily="18" charset="0"/>
                <a:cs typeface="Times New Roman" pitchFamily="18" charset="0"/>
              </a:rPr>
              <a:t>“</a:t>
            </a:r>
            <a:r>
              <a:rPr lang="en-US" sz="3200" dirty="0" err="1" smtClean="0">
                <a:solidFill>
                  <a:srgbClr val="7030A0"/>
                </a:solidFill>
                <a:latin typeface="Times New Roman" pitchFamily="18" charset="0"/>
                <a:cs typeface="Times New Roman" pitchFamily="18" charset="0"/>
              </a:rPr>
              <a:t>Phụ</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nữ</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là</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người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thắp</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lửa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cho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mỗi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nhà</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không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chỉ</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chăm</a:t>
            </a:r>
            <a:r>
              <a:rPr lang="en-US" sz="3200" dirty="0" smtClean="0">
                <a:solidFill>
                  <a:srgbClr val="7030A0"/>
                </a:solidFill>
                <a:latin typeface="Times New Roman" pitchFamily="18" charset="0"/>
                <a:cs typeface="Times New Roman" pitchFamily="18" charset="0"/>
              </a:rPr>
              <a:t> lo </a:t>
            </a:r>
            <a:r>
              <a:rPr lang="en-US" sz="3200" dirty="0" err="1" smtClean="0">
                <a:solidFill>
                  <a:srgbClr val="7030A0"/>
                </a:solidFill>
                <a:latin typeface="Times New Roman" pitchFamily="18" charset="0"/>
                <a:cs typeface="Times New Roman" pitchFamily="18" charset="0"/>
              </a:rPr>
              <a:t>cho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gia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đình</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mà</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còn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biết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thắp</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lên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niềm</a:t>
            </a:r>
            <a:r>
              <a:rPr lang="en-US" sz="3200" dirty="0" smtClean="0">
                <a:solidFill>
                  <a:srgbClr val="7030A0"/>
                </a:solidFill>
                <a:latin typeface="Times New Roman" pitchFamily="18" charset="0"/>
                <a:cs typeface="Times New Roman" pitchFamily="18" charset="0"/>
              </a:rPr>
              <a:t> tin, </a:t>
            </a:r>
            <a:r>
              <a:rPr lang="en-US" sz="3200" dirty="0" err="1" smtClean="0">
                <a:solidFill>
                  <a:srgbClr val="7030A0"/>
                </a:solidFill>
                <a:latin typeface="Times New Roman" pitchFamily="18" charset="0"/>
                <a:cs typeface="Times New Roman" pitchFamily="18" charset="0"/>
              </a:rPr>
              <a:t>ước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mơ</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và</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hy</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vọng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cho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mỗi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thành</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viên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trong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gia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đình</a:t>
            </a:r>
            <a:r>
              <a:rPr lang="en-US" sz="3200" dirty="0" smtClean="0">
                <a:solidFill>
                  <a:srgbClr val="7030A0"/>
                </a:solidFill>
                <a:latin typeface="Times New Roman" pitchFamily="18" charset="0"/>
                <a:cs typeface="Times New Roman" pitchFamily="18" charset="0"/>
              </a:rPr>
              <a:t>”</a:t>
            </a:r>
            <a:endParaRPr lang="en-US" sz="3200" dirty="0">
              <a:solidFill>
                <a:srgbClr val="7030A0"/>
              </a:solidFill>
              <a:latin typeface="Times New Roman" pitchFamily="18" charset="0"/>
              <a:cs typeface="Times New Roman"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8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o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2"/>
          <p:cNvSpPr>
            <a:spLocks noChangeArrowheads="1"/>
          </p:cNvSpPr>
          <p:nvPr/>
        </p:nvSpPr>
        <p:spPr bwMode="auto">
          <a:xfrm>
            <a:off x="2495550" y="414338"/>
            <a:ext cx="601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solidFill>
                  <a:srgbClr val="FFFF00"/>
                </a:solidFill>
                <a:latin typeface="Times New Roman" pitchFamily="18" charset="0"/>
                <a:cs typeface="Times New Roman" pitchFamily="18" charset="0"/>
              </a:rPr>
              <a:t>III. TRÁCH NHIỆM CỦA CÁN BỘ, HỘI VIÊN, PHỤ NỮ</a:t>
            </a:r>
            <a:endParaRPr lang="en-US" altLang="en-US">
              <a:solidFill>
                <a:srgbClr val="FFFF00"/>
              </a:solidFill>
              <a:latin typeface="Calibri" pitchFamily="34" charset="0"/>
            </a:endParaRPr>
          </a:p>
        </p:txBody>
      </p:sp>
      <p:sp>
        <p:nvSpPr>
          <p:cNvPr id="5" name="Rounded Rectangle 4"/>
          <p:cNvSpPr/>
          <p:nvPr/>
        </p:nvSpPr>
        <p:spPr>
          <a:xfrm>
            <a:off x="0" y="1196974"/>
            <a:ext cx="9144000" cy="1622425"/>
          </a:xfrm>
          <a:prstGeom prst="roundRect">
            <a:avLst/>
          </a:prstGeom>
          <a:solidFill>
            <a:srgbClr val="7FD1E7"/>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just">
              <a:defRPr/>
            </a:pPr>
            <a:endParaRPr lang="en-US" sz="2000" dirty="0" smtClean="0">
              <a:solidFill>
                <a:srgbClr val="0000FF"/>
              </a:solidFill>
              <a:latin typeface="Times New Roman" pitchFamily="18" charset="0"/>
              <a:cs typeface="Times New Roman" pitchFamily="18" charset="0"/>
            </a:endParaRPr>
          </a:p>
          <a:p>
            <a:pPr algn="just">
              <a:defRPr/>
            </a:pPr>
            <a:r>
              <a:rPr lang="en-US" sz="2000" b="1" dirty="0" smtClean="0">
                <a:solidFill>
                  <a:srgbClr val="0000FF"/>
                </a:solidFill>
                <a:latin typeface="Times New Roman" pitchFamily="18" charset="0"/>
                <a:cs typeface="Times New Roman" pitchFamily="18" charset="0"/>
              </a:rPr>
              <a:t>3</a:t>
            </a:r>
            <a:r>
              <a:rPr lang="en-US" sz="2400" b="1" dirty="0">
                <a:solidFill>
                  <a:srgbClr val="0000FF"/>
                </a:solidFill>
                <a:latin typeface="Times New Roman" pitchFamily="18" charset="0"/>
                <a:cs typeface="Times New Roman" pitchFamily="18" charset="0"/>
              </a:rPr>
              <a:t>. </a:t>
            </a:r>
            <a:r>
              <a:rPr lang="en-US" sz="2400" dirty="0" smtClean="0">
                <a:solidFill>
                  <a:srgbClr val="0000FF"/>
                </a:solidFill>
                <a:latin typeface="Times New Roman" pitchFamily="18" charset="0"/>
                <a:cs typeface="Times New Roman" pitchFamily="18" charset="0"/>
              </a:rPr>
              <a:t>P</a:t>
            </a:r>
            <a:r>
              <a:rPr lang="vi-VN" sz="2400" dirty="0" smtClean="0">
                <a:solidFill>
                  <a:srgbClr val="0000FF"/>
                </a:solidFill>
                <a:latin typeface="Times New Roman" pitchFamily="18" charset="0"/>
                <a:cs typeface="Times New Roman" pitchFamily="18" charset="0"/>
              </a:rPr>
              <a:t>hát </a:t>
            </a:r>
            <a:r>
              <a:rPr lang="vi-VN" sz="2400" dirty="0">
                <a:solidFill>
                  <a:srgbClr val="0000FF"/>
                </a:solidFill>
                <a:latin typeface="Times New Roman" pitchFamily="18" charset="0"/>
                <a:cs typeface="Times New Roman" pitchFamily="18" charset="0"/>
              </a:rPr>
              <a:t>huy tinh thần vượt khó, chủ động vươn lên thoát nghèo, không trông chờ, ỷ lại</a:t>
            </a:r>
            <a:r>
              <a:rPr lang="vi-VN" sz="2400" dirty="0" smtClean="0">
                <a:solidFill>
                  <a:srgbClr val="0000FF"/>
                </a:solidFill>
                <a:latin typeface="Times New Roman" pitchFamily="18" charset="0"/>
                <a:cs typeface="Times New Roman" pitchFamily="18" charset="0"/>
              </a:rPr>
              <a: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tự</a:t>
            </a:r>
            <a:r>
              <a:rPr lang="en-US" sz="2400" dirty="0">
                <a:solidFill>
                  <a:srgbClr val="0000FF"/>
                </a:solidFill>
                <a:latin typeface="Times New Roman" pitchFamily="18" charset="0"/>
                <a:cs typeface="Times New Roman" pitchFamily="18" charset="0"/>
              </a:rPr>
              <a:t> tin </a:t>
            </a:r>
            <a:r>
              <a:rPr lang="en-US" sz="2400" dirty="0" err="1">
                <a:solidFill>
                  <a:srgbClr val="0000FF"/>
                </a:solidFill>
                <a:latin typeface="Times New Roman" pitchFamily="18" charset="0"/>
                <a:cs typeface="Times New Roman" pitchFamily="18" charset="0"/>
              </a:rPr>
              <a:t>sáng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tạo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khởi</a:t>
            </a:r>
            <a:r>
              <a:rPr lang="en-US" sz="2400" dirty="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nghiệp</a:t>
            </a:r>
            <a:r>
              <a:rPr lang="en-US" sz="2400" dirty="0" smtClean="0">
                <a:solidFill>
                  <a:srgbClr val="0000FF"/>
                </a:solidFill>
                <a:latin typeface="Times New Roman" pitchFamily="18" charset="0"/>
                <a:cs typeface="Times New Roman" pitchFamily="18" charset="0"/>
              </a:rPr>
              <a:t>;</a:t>
            </a:r>
            <a:r>
              <a:rPr lang="vi-VN" sz="2400" dirty="0" smtClean="0">
                <a:solidFill>
                  <a:srgbClr val="0000FF"/>
                </a:solidFill>
                <a:latin typeface="Times New Roman" pitchFamily="18" charset="0"/>
                <a:cs typeface="Times New Roman" pitchFamily="18" charset="0"/>
              </a:rPr>
              <a:t> </a:t>
            </a:r>
            <a:r>
              <a:rPr lang="vi-VN" sz="2400" dirty="0">
                <a:solidFill>
                  <a:srgbClr val="0000FF"/>
                </a:solidFill>
                <a:latin typeface="Times New Roman" pitchFamily="18" charset="0"/>
                <a:cs typeface="Times New Roman" pitchFamily="18" charset="0"/>
              </a:rPr>
              <a:t>tham gia </a:t>
            </a:r>
            <a:r>
              <a:rPr lang="vi-VN" sz="2400" dirty="0" smtClean="0">
                <a:solidFill>
                  <a:srgbClr val="0000FF"/>
                </a:solidFill>
                <a:latin typeface="Times New Roman" pitchFamily="18" charset="0"/>
                <a:cs typeface="Times New Roman" pitchFamily="18" charset="0"/>
              </a:rPr>
              <a:t>thực </a:t>
            </a:r>
            <a:r>
              <a:rPr lang="vi-VN" sz="2400" dirty="0">
                <a:solidFill>
                  <a:srgbClr val="0000FF"/>
                </a:solidFill>
                <a:latin typeface="Times New Roman" pitchFamily="18" charset="0"/>
                <a:cs typeface="Times New Roman" pitchFamily="18" charset="0"/>
              </a:rPr>
              <a:t>hiện các hoạt động giúp đỡ, hỗ trợ phụ nữ vươn lên thoát nghèo </a:t>
            </a:r>
            <a:r>
              <a:rPr lang="en-US" sz="2400" dirty="0" err="1">
                <a:solidFill>
                  <a:srgbClr val="0000FF"/>
                </a:solidFill>
                <a:latin typeface="Times New Roman" pitchFamily="18" charset="0"/>
                <a:cs typeface="Times New Roman" pitchFamily="18" charset="0"/>
              </a:rPr>
              <a:t>bền</a:t>
            </a:r>
            <a:r>
              <a:rPr lang="en-US" sz="2400" dirty="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vững</a:t>
            </a:r>
            <a:r>
              <a:rPr lang="en-US" sz="2400" dirty="0" smtClean="0">
                <a:solidFill>
                  <a:srgbClr val="0000FF"/>
                </a:solidFill>
                <a:latin typeface="Times New Roman" pitchFamily="18" charset="0"/>
                <a:cs typeface="Times New Roman" pitchFamily="18" charset="0"/>
              </a:rPr>
              <a:t>, </a:t>
            </a:r>
            <a:r>
              <a:rPr lang="en-US" sz="2400" dirty="0">
                <a:solidFill>
                  <a:srgbClr val="0000FF"/>
                </a:solidFill>
                <a:latin typeface="Times New Roman" pitchFamily="18" charset="0"/>
                <a:cs typeface="Times New Roman" pitchFamily="18" charset="0"/>
              </a:rPr>
              <a:t>góp phần nâng cao quyền năng kinh tế </a:t>
            </a:r>
            <a:r>
              <a:rPr lang="en-US" sz="2400" dirty="0" err="1">
                <a:solidFill>
                  <a:srgbClr val="0000FF"/>
                </a:solidFill>
                <a:latin typeface="Times New Roman" pitchFamily="18" charset="0"/>
                <a:cs typeface="Times New Roman" pitchFamily="18" charset="0"/>
              </a:rPr>
              <a:t>cho</a:t>
            </a:r>
            <a:r>
              <a:rPr lang="en-US" sz="2400" dirty="0">
                <a:solidFill>
                  <a:srgbClr val="0000FF"/>
                </a:solidFill>
                <a:latin typeface="Times New Roman" pitchFamily="18" charset="0"/>
                <a:cs typeface="Times New Roman" pitchFamily="18" charset="0"/>
              </a:rPr>
              <a:t> </a:t>
            </a:r>
            <a:r>
              <a:rPr lang="en-US" sz="2400" dirty="0" smtClean="0">
                <a:solidFill>
                  <a:srgbClr val="0000FF"/>
                </a:solidFill>
                <a:latin typeface="Times New Roman" pitchFamily="18" charset="0"/>
                <a:cs typeface="Times New Roman" pitchFamily="18" charset="0"/>
              </a:rPr>
              <a:t>PN</a:t>
            </a:r>
            <a:endParaRPr lang="en-US" sz="2400" dirty="0">
              <a:solidFill>
                <a:srgbClr val="0000FF"/>
              </a:solidFill>
              <a:latin typeface="Times New Roman" pitchFamily="18" charset="0"/>
              <a:cs typeface="Times New Roman" pitchFamily="18" charset="0"/>
            </a:endParaRPr>
          </a:p>
          <a:p>
            <a:pPr algn="just">
              <a:defRPr/>
            </a:pPr>
            <a:r>
              <a:rPr lang="en-US" sz="2000" dirty="0">
                <a:solidFill>
                  <a:srgbClr val="0000FF"/>
                </a:solidFill>
                <a:latin typeface="Times New Roman" pitchFamily="18" charset="0"/>
                <a:cs typeface="Times New Roman" pitchFamily="18" charset="0"/>
              </a:rPr>
              <a:t>.</a:t>
            </a:r>
          </a:p>
        </p:txBody>
      </p:sp>
      <p:pic>
        <p:nvPicPr>
          <p:cNvPr id="30725" name="Picture 5" descr="D:\THUY 2020\Ban tin BDG\Ban tin BDG so 47\anh\ảnh ruot\BAI 8 TL - DH 1.jpg"/>
          <p:cNvPicPr>
            <a:picLocks noChangeAspect="1" noChangeArrowheads="1"/>
          </p:cNvPicPr>
          <p:nvPr/>
        </p:nvPicPr>
        <p:blipFill>
          <a:blip r:embed="rId3" cstate="print">
            <a:extLst/>
          </a:blip>
          <a:srcRect/>
          <a:stretch>
            <a:fillRect/>
          </a:stretch>
        </p:blipFill>
        <p:spPr bwMode="auto">
          <a:xfrm>
            <a:off x="3349873" y="4792618"/>
            <a:ext cx="2831509" cy="2065382"/>
          </a:xfrm>
          <a:prstGeom prst="rect">
            <a:avLst/>
          </a:prstGeom>
          <a:ln>
            <a:noFill/>
          </a:ln>
          <a:effectLst>
            <a:softEdge rad="112500"/>
          </a:effectLst>
          <a:extLst/>
        </p:spPr>
      </p:pic>
      <p:pic>
        <p:nvPicPr>
          <p:cNvPr id="30726" name="Picture 6" descr="D:\THUY 2019\BAN TIN BDG\Ban tin so 46\anh ruot\6. Quang Hiep - Ta Rut 1.jpg"/>
          <p:cNvPicPr>
            <a:picLocks noChangeAspect="1" noChangeArrowheads="1"/>
          </p:cNvPicPr>
          <p:nvPr/>
        </p:nvPicPr>
        <p:blipFill>
          <a:blip r:embed="rId4" cstate="print">
            <a:extLst/>
          </a:blip>
          <a:srcRect/>
          <a:stretch>
            <a:fillRect/>
          </a:stretch>
        </p:blipFill>
        <p:spPr bwMode="auto">
          <a:xfrm>
            <a:off x="6221049" y="4735008"/>
            <a:ext cx="2846751" cy="2122991"/>
          </a:xfrm>
          <a:prstGeom prst="rect">
            <a:avLst/>
          </a:prstGeom>
          <a:ln>
            <a:noFill/>
          </a:ln>
          <a:effectLst>
            <a:softEdge rad="112500"/>
          </a:effectLst>
          <a:extLst/>
        </p:spPr>
      </p:pic>
      <p:pic>
        <p:nvPicPr>
          <p:cNvPr id="30728" name="Picture 8" descr="D:\THUY 2020\Ban tin BDG\Ban tin BDG so 47\anh\ảnh ruot\Bai 5. 1.jpg"/>
          <p:cNvPicPr>
            <a:picLocks noChangeAspect="1" noChangeArrowheads="1"/>
          </p:cNvPicPr>
          <p:nvPr/>
        </p:nvPicPr>
        <p:blipFill>
          <a:blip r:embed="rId5" cstate="print">
            <a:extLst/>
          </a:blip>
          <a:srcRect/>
          <a:stretch>
            <a:fillRect/>
          </a:stretch>
        </p:blipFill>
        <p:spPr bwMode="auto">
          <a:xfrm>
            <a:off x="3429000" y="2819400"/>
            <a:ext cx="2827194" cy="2059660"/>
          </a:xfrm>
          <a:prstGeom prst="rect">
            <a:avLst/>
          </a:prstGeom>
          <a:ln>
            <a:noFill/>
          </a:ln>
          <a:effectLst>
            <a:softEdge rad="112500"/>
          </a:effectLst>
          <a:extLst/>
        </p:spPr>
      </p:pic>
      <p:pic>
        <p:nvPicPr>
          <p:cNvPr id="30729" name="Picture 9" descr="D:\TUYEN GIAO\AANH THEO CHỦ ĐỀ\A.suu tap hinh bia\IMG_20200507_111227.jpg"/>
          <p:cNvPicPr>
            <a:picLocks noChangeAspect="1" noChangeArrowheads="1"/>
          </p:cNvPicPr>
          <p:nvPr/>
        </p:nvPicPr>
        <p:blipFill>
          <a:blip r:embed="rId6" cstate="print">
            <a:extLst/>
          </a:blip>
          <a:srcRect/>
          <a:stretch>
            <a:fillRect/>
          </a:stretch>
        </p:blipFill>
        <p:spPr bwMode="auto">
          <a:xfrm>
            <a:off x="6225928" y="2819400"/>
            <a:ext cx="2918072" cy="2036154"/>
          </a:xfrm>
          <a:prstGeom prst="rect">
            <a:avLst/>
          </a:prstGeom>
          <a:ln>
            <a:noFill/>
          </a:ln>
          <a:effectLst>
            <a:softEdge rad="112500"/>
          </a:effectLst>
          <a:extLst/>
        </p:spPr>
      </p:pic>
      <p:pic>
        <p:nvPicPr>
          <p:cNvPr id="36874" name="Picture 10" descr="D:\THUY 2020\anh HN BDDHTT\ảnh chọn\Hình số 10.PA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627" y="2895600"/>
            <a:ext cx="2971800" cy="3962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o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p:cNvSpPr>
            <a:spLocks noChangeArrowheads="1"/>
          </p:cNvSpPr>
          <p:nvPr/>
        </p:nvSpPr>
        <p:spPr bwMode="auto">
          <a:xfrm>
            <a:off x="2495550" y="414338"/>
            <a:ext cx="601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solidFill>
                  <a:srgbClr val="FFFF00"/>
                </a:solidFill>
                <a:latin typeface="Times New Roman" pitchFamily="18" charset="0"/>
                <a:cs typeface="Times New Roman" pitchFamily="18" charset="0"/>
              </a:rPr>
              <a:t>III. TRÁCH NHIỆM CỦA CÁN BỘ, HỘI VIÊN, PHỤ NỮ</a:t>
            </a:r>
            <a:endParaRPr lang="en-US" altLang="en-US">
              <a:solidFill>
                <a:srgbClr val="FFFF00"/>
              </a:solidFill>
              <a:latin typeface="Calibri" pitchFamily="34" charset="0"/>
            </a:endParaRPr>
          </a:p>
        </p:txBody>
      </p:sp>
      <p:sp>
        <p:nvSpPr>
          <p:cNvPr id="5" name="Rounded Rectangle 4"/>
          <p:cNvSpPr/>
          <p:nvPr/>
        </p:nvSpPr>
        <p:spPr>
          <a:xfrm>
            <a:off x="76200" y="1196975"/>
            <a:ext cx="9067800" cy="2155825"/>
          </a:xfrm>
          <a:prstGeom prst="round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en-US" sz="2800" b="1" dirty="0">
                <a:solidFill>
                  <a:srgbClr val="0000FF"/>
                </a:solidFill>
                <a:latin typeface="Times New Roman" pitchFamily="18" charset="0"/>
                <a:cs typeface="Times New Roman" pitchFamily="18" charset="0"/>
              </a:rPr>
              <a:t>4. </a:t>
            </a:r>
            <a:r>
              <a:rPr lang="en-US" sz="2800" dirty="0">
                <a:solidFill>
                  <a:srgbClr val="0000FF"/>
                </a:solidFill>
                <a:latin typeface="Times New Roman" pitchFamily="18" charset="0"/>
                <a:cs typeface="Times New Roman" pitchFamily="18" charset="0"/>
              </a:rPr>
              <a:t>Phụ nữ phải phát huy quyền </a:t>
            </a: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chủ</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mình</a:t>
            </a:r>
            <a:r>
              <a:rPr lang="en-US" sz="2800" dirty="0" smtClean="0">
                <a:solidFill>
                  <a:srgbClr val="0000FF"/>
                </a:solidFill>
                <a:latin typeface="Times New Roman" pitchFamily="18" charset="0"/>
                <a:cs typeface="Times New Roman" pitchFamily="18" charset="0"/>
              </a:rPr>
              <a:t> - </a:t>
            </a:r>
            <a:r>
              <a:rPr lang="en-US" sz="2800" dirty="0" err="1" smtClean="0">
                <a:solidFill>
                  <a:srgbClr val="0000FF"/>
                </a:solidFill>
                <a:latin typeface="Times New Roman" pitchFamily="18" charset="0"/>
                <a:cs typeface="Times New Roman" pitchFamily="18" charset="0"/>
              </a:rPr>
              <a:t>Với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phương</a:t>
            </a:r>
            <a:r>
              <a:rPr lang="en-US" sz="2800" dirty="0" smtClean="0">
                <a:solidFill>
                  <a:srgbClr val="0000FF"/>
                </a:solidFill>
                <a:latin typeface="Times New Roman" pitchFamily="18" charset="0"/>
                <a:cs typeface="Times New Roman" pitchFamily="18" charset="0"/>
              </a:rPr>
              <a:t> </a:t>
            </a:r>
            <a:r>
              <a:rPr lang="en-US" sz="2800" dirty="0">
                <a:solidFill>
                  <a:srgbClr val="0000FF"/>
                </a:solidFill>
                <a:latin typeface="Times New Roman" pitchFamily="18" charset="0"/>
                <a:cs typeface="Times New Roman" pitchFamily="18" charset="0"/>
              </a:rPr>
              <a:t>châm “dân biết, dân bàn, dân làm, dân kiểm tra, dân giám sát, dân </a:t>
            </a:r>
            <a:r>
              <a:rPr lang="en-US" sz="2800" dirty="0" err="1">
                <a:solidFill>
                  <a:srgbClr val="0000FF"/>
                </a:solidFill>
                <a:latin typeface="Times New Roman" pitchFamily="18" charset="0"/>
                <a:cs typeface="Times New Roman" pitchFamily="18" charset="0"/>
              </a:rPr>
              <a:t>thụ</a:t>
            </a:r>
            <a:r>
              <a:rPr lang="en-US" sz="2800" dirty="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hưởng</a:t>
            </a:r>
            <a:r>
              <a:rPr lang="en-US" sz="2800" dirty="0" smtClean="0">
                <a:solidFill>
                  <a:srgbClr val="0000FF"/>
                </a:solidFill>
                <a:latin typeface="Times New Roman" pitchFamily="18" charset="0"/>
                <a:cs typeface="Times New Roman" pitchFamily="18" charset="0"/>
              </a:rPr>
              <a:t>” - qua </a:t>
            </a:r>
            <a:r>
              <a:rPr lang="en-US" sz="2800" dirty="0">
                <a:solidFill>
                  <a:srgbClr val="0000FF"/>
                </a:solidFill>
                <a:latin typeface="Times New Roman" pitchFamily="18" charset="0"/>
                <a:cs typeface="Times New Roman" pitchFamily="18" charset="0"/>
              </a:rPr>
              <a:t>đó góp phần nâng cao quyền năng của phụ nữ trong giải quyết các vấn đề xã hội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smtClean="0">
                <a:solidFill>
                  <a:srgbClr val="0000FF"/>
                </a:solidFill>
                <a:latin typeface="Times New Roman" pitchFamily="18" charset="0"/>
                <a:cs typeface="Times New Roman" pitchFamily="18" charset="0"/>
              </a:rPr>
              <a:t>nay.</a:t>
            </a:r>
            <a:endParaRPr lang="en-US" sz="2800" dirty="0">
              <a:solidFill>
                <a:srgbClr val="0000FF"/>
              </a:solidFill>
              <a:latin typeface="Times New Roman" pitchFamily="18" charset="0"/>
              <a:cs typeface="Times New Roman" pitchFamily="18" charset="0"/>
            </a:endParaRPr>
          </a:p>
        </p:txBody>
      </p:sp>
      <p:pic>
        <p:nvPicPr>
          <p:cNvPr id="77825" name="Picture 1"/>
          <p:cNvPicPr>
            <a:picLocks noChangeAspect="1" noChangeArrowheads="1"/>
          </p:cNvPicPr>
          <p:nvPr/>
        </p:nvPicPr>
        <p:blipFill>
          <a:blip r:embed="rId3">
            <a:extLst/>
          </a:blip>
          <a:srcRect/>
          <a:stretch>
            <a:fillRect/>
          </a:stretch>
        </p:blipFill>
        <p:spPr bwMode="auto">
          <a:xfrm>
            <a:off x="2800350" y="3798518"/>
            <a:ext cx="3543300" cy="2336524"/>
          </a:xfrm>
          <a:prstGeom prst="ellipse">
            <a:avLst/>
          </a:prstGeom>
          <a:ln>
            <a:noFill/>
          </a:ln>
          <a:effectLst>
            <a:softEdge rad="112500"/>
          </a:effectLst>
          <a:extLst/>
        </p:spPr>
      </p:pic>
      <p:pic>
        <p:nvPicPr>
          <p:cNvPr id="37896" name="Picture 8" descr="D:\THUY 2021\tuyên truyền đại hội phụ nữ\Dac san ĐH\anh bai dau an nhiem ky\7.giam sat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4267200"/>
            <a:ext cx="2819400" cy="26196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7" name="Picture 9" descr="D:\TUYEN GIAO\AANH THEO CHỦ ĐỀ\Ban chính sách\2017 ĐOI THOAI CS Hai An\7.7 doi thoai  chinh sac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4648200"/>
            <a:ext cx="2971800" cy="22442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o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p:cNvSpPr>
            <a:spLocks noChangeArrowheads="1"/>
          </p:cNvSpPr>
          <p:nvPr/>
        </p:nvSpPr>
        <p:spPr bwMode="auto">
          <a:xfrm>
            <a:off x="2495550" y="414338"/>
            <a:ext cx="601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solidFill>
                  <a:srgbClr val="FFFF00"/>
                </a:solidFill>
                <a:latin typeface="Times New Roman" pitchFamily="18" charset="0"/>
                <a:cs typeface="Times New Roman" pitchFamily="18" charset="0"/>
              </a:rPr>
              <a:t>III. TRÁCH NHIỆM CỦA CÁN BỘ, HỘI VIÊN, PHỤ NỮ</a:t>
            </a:r>
            <a:endParaRPr lang="en-US" altLang="en-US">
              <a:solidFill>
                <a:srgbClr val="FFFF00"/>
              </a:solidFill>
              <a:latin typeface="Calibri" pitchFamily="34" charset="0"/>
            </a:endParaRPr>
          </a:p>
        </p:txBody>
      </p:sp>
      <p:sp>
        <p:nvSpPr>
          <p:cNvPr id="8" name="Rounded Rectangle 7"/>
          <p:cNvSpPr/>
          <p:nvPr/>
        </p:nvSpPr>
        <p:spPr>
          <a:xfrm>
            <a:off x="30982" y="4038600"/>
            <a:ext cx="9144000" cy="1998928"/>
          </a:xfrm>
          <a:prstGeom prst="roundRect">
            <a:avLst/>
          </a:prstGeom>
          <a:solidFill>
            <a:srgbClr val="FFFF00"/>
          </a:solidFill>
          <a:ln w="28575">
            <a:solidFill>
              <a:srgbClr val="C00000"/>
            </a:solidFill>
          </a:ln>
          <a:effectLst>
            <a:reflection blurRad="6350" stA="50000" endA="300" endPos="55500" dist="50800" dir="5400000" sy="-100000" algn="bl" rotWithShape="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solidFill>
                  <a:srgbClr val="0000FF"/>
                </a:solidFill>
                <a:latin typeface="Andalus" pitchFamily="18" charset="-78"/>
                <a:cs typeface="Andalus" pitchFamily="18" charset="-78"/>
              </a:rPr>
              <a:t>Khát vọng chỉ trở thành hiện thực khi chúng ta bắt tay vào thực hiện, thúc đẩy bản thân tiến lên, đó chính là chìa khóa dẫn tới hạnh phúc cho mỗi PN, mỗi gia đình và toàn xã hội</a:t>
            </a:r>
            <a:endParaRPr lang="en-US" sz="2800" dirty="0">
              <a:solidFill>
                <a:srgbClr val="0000FF"/>
              </a:solidFill>
              <a:latin typeface="Andalus" pitchFamily="18" charset="-78"/>
              <a:cs typeface="Andalus" pitchFamily="18" charset="-78"/>
            </a:endParaRPr>
          </a:p>
        </p:txBody>
      </p:sp>
      <p:pic>
        <p:nvPicPr>
          <p:cNvPr id="1026" name="Picture 2" descr="D:\thuy 2021\thi TTV\download.png"/>
          <p:cNvPicPr>
            <a:picLocks noChangeAspect="1" noChangeArrowheads="1"/>
          </p:cNvPicPr>
          <p:nvPr/>
        </p:nvPicPr>
        <p:blipFill>
          <a:blip r:embed="rId3"/>
          <a:srcRect/>
          <a:stretch>
            <a:fillRect/>
          </a:stretch>
        </p:blipFill>
        <p:spPr bwMode="auto">
          <a:xfrm>
            <a:off x="1676400" y="1524000"/>
            <a:ext cx="2571528" cy="2352675"/>
          </a:xfrm>
          <a:prstGeom prst="rect">
            <a:avLst/>
          </a:prstGeom>
          <a:noFill/>
        </p:spPr>
      </p:pic>
      <p:grpSp>
        <p:nvGrpSpPr>
          <p:cNvPr id="10" name="Group 5"/>
          <p:cNvGrpSpPr>
            <a:grpSpLocks/>
          </p:cNvGrpSpPr>
          <p:nvPr/>
        </p:nvGrpSpPr>
        <p:grpSpPr bwMode="auto">
          <a:xfrm>
            <a:off x="4953000" y="1295400"/>
            <a:ext cx="3810000" cy="2468563"/>
            <a:chOff x="432" y="2704"/>
            <a:chExt cx="2256" cy="1315"/>
          </a:xfrm>
        </p:grpSpPr>
        <p:pic>
          <p:nvPicPr>
            <p:cNvPr id="11" name="Picture 6" descr="花"/>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8" y="2704"/>
              <a:ext cx="1584" cy="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feather_writ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 y="3162"/>
              <a:ext cx="1134"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Candle-04-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8" y="3105"/>
              <a:ext cx="180"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9"/>
            <p:cNvSpPr>
              <a:spLocks noChangeArrowheads="1"/>
            </p:cNvSpPr>
            <p:nvPr/>
          </p:nvSpPr>
          <p:spPr bwMode="auto">
            <a:xfrm>
              <a:off x="432" y="2736"/>
              <a:ext cx="2256" cy="1248"/>
            </a:xfrm>
            <a:prstGeom prst="ellipse">
              <a:avLst/>
            </a:prstGeom>
            <a:noFill/>
            <a:ln w="9525">
              <a:solidFill>
                <a:srgbClr val="FFFF00"/>
              </a:solidFill>
              <a:round/>
              <a:headEnd/>
              <a:tailEnd/>
            </a:ln>
            <a:scene3d>
              <a:camera prst="legacyObliqueTopLeft"/>
              <a:lightRig rig="legacyFlat3" dir="t"/>
            </a:scene3d>
            <a:sp3d extrusionH="430200" prstMaterial="legacyMatte">
              <a:bevelT w="13500" h="13500" prst="angle"/>
              <a:bevelB w="13500" h="13500" prst="angle"/>
              <a:extrusionClr>
                <a:srgbClr val="FFFF00"/>
              </a:extrusionClr>
              <a:contourClr>
                <a:srgbClr val="FFFF00"/>
              </a:contourClr>
            </a:sp3d>
            <a:extLst>
              <a:ext uri="{909E8E84-426E-40DD-AFC4-6F175D3DCCD1}">
                <a14:hiddenFill xmlns:a14="http://schemas.microsoft.com/office/drawing/2010/main">
                  <a:solidFill>
                    <a:srgbClr val="FFFFFF"/>
                  </a:solidFill>
                </a14:hiddenFill>
              </a:ext>
            </a:extLst>
          </p:spPr>
          <p:txBody>
            <a:bodyPr wrap="none" anchor="ctr">
              <a:flatTx/>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Arial" panose="020B0604020202020204" pitchFamily="34" charset="0"/>
              </a:endParaRPr>
            </a:p>
          </p:txBody>
        </p:sp>
      </p:grpSp>
    </p:spTree>
  </p:cSld>
  <p:clrMapOvr>
    <a:masterClrMapping/>
  </p:clrMapOvr>
  <p:transition spd="slow" advClick="0">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231900" y="163513"/>
            <a:ext cx="6615113" cy="954087"/>
          </a:xfrm>
          <a:prstGeom prst="rect">
            <a:avLst/>
          </a:prstGeom>
        </p:spPr>
        <p:txBody>
          <a:bodyPr>
            <a:spAutoFit/>
          </a:bodyPr>
          <a:lstStyle/>
          <a:p>
            <a:pPr algn="ctr" fontAlgn="auto">
              <a:spcBef>
                <a:spcPts val="0"/>
              </a:spcBef>
              <a:spcAft>
                <a:spcPts val="0"/>
              </a:spcAft>
              <a:defRPr/>
            </a:pPr>
            <a:r>
              <a:rPr lang="en-US" sz="2800" b="1" kern="0" dirty="0">
                <a:solidFill>
                  <a:sysClr val="window" lastClr="FFFFFF"/>
                </a:solidFill>
              </a:rPr>
              <a:t>II. KHÁT VỌNG PHÁT TRIỂN ĐẤT NƯỚC PHỒN VINH, HẠNH PHÚC</a:t>
            </a:r>
            <a:endParaRPr lang="vi-VN" sz="2800" b="1" kern="0" dirty="0">
              <a:solidFill>
                <a:sysClr val="window" lastClr="FFFFFF"/>
              </a:solidFill>
            </a:endParaRPr>
          </a:p>
        </p:txBody>
      </p:sp>
      <p:pic>
        <p:nvPicPr>
          <p:cNvPr id="15" name="Picture 14"/>
          <p:cNvPicPr>
            <a:picLocks noChangeAspect="1"/>
          </p:cNvPicPr>
          <p:nvPr/>
        </p:nvPicPr>
        <p:blipFill rotWithShape="1">
          <a:blip r:embed="rId2">
            <a:extLst/>
          </a:blip>
          <a:srcRect l="11978" t="77475" b="2444"/>
          <a:stretch/>
        </p:blipFill>
        <p:spPr>
          <a:xfrm>
            <a:off x="5334" y="6155132"/>
            <a:ext cx="9138666" cy="390826"/>
          </a:xfrm>
          <a:prstGeom prst="rect">
            <a:avLst/>
          </a:prstGeom>
          <a:effectLst>
            <a:reflection blurRad="6350" stA="50000" endA="300" endPos="55500" dist="101600" dir="5400000" sy="-100000" algn="bl" rotWithShape="0"/>
          </a:effectLst>
        </p:spPr>
      </p:pic>
      <p:sp>
        <p:nvSpPr>
          <p:cNvPr id="10" name="Rounded Rectangle 9"/>
          <p:cNvSpPr/>
          <p:nvPr/>
        </p:nvSpPr>
        <p:spPr>
          <a:xfrm>
            <a:off x="4953000" y="0"/>
            <a:ext cx="4191000" cy="3200400"/>
          </a:xfrm>
          <a:prstGeom prst="roundRect">
            <a:avLst/>
          </a:prstGeom>
          <a:solidFill>
            <a:srgbClr val="92D050"/>
          </a:solidFill>
          <a:ln>
            <a:no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b="1" spc="50" dirty="0">
              <a:ln w="9525" cmpd="sng">
                <a:solidFill>
                  <a:schemeClr val="accent1"/>
                </a:solidFill>
                <a:prstDash val="solid"/>
              </a:ln>
              <a:solidFill>
                <a:srgbClr val="002060"/>
              </a:solidFill>
              <a:effectLst>
                <a:glow rad="38100">
                  <a:schemeClr val="accent1">
                    <a:alpha val="40000"/>
                  </a:schemeClr>
                </a:glow>
              </a:effectLst>
              <a:latin typeface="Times New Roman" pitchFamily="18" charset="0"/>
              <a:cs typeface="Times New Roman" pitchFamily="18" charset="0"/>
            </a:endParaRPr>
          </a:p>
        </p:txBody>
      </p:sp>
      <p:pic>
        <p:nvPicPr>
          <p:cNvPr id="12" name="Picture 11"/>
          <p:cNvPicPr>
            <a:picLocks noChangeAspect="1"/>
          </p:cNvPicPr>
          <p:nvPr/>
        </p:nvPicPr>
        <p:blipFill>
          <a:blip r:embed="rId3">
            <a:extLst/>
          </a:blip>
          <a:stretch>
            <a:fillRect/>
          </a:stretch>
        </p:blipFill>
        <p:spPr>
          <a:xfrm>
            <a:off x="4648200" y="3276600"/>
            <a:ext cx="4614123" cy="2667000"/>
          </a:xfrm>
          <a:prstGeom prst="ellipse">
            <a:avLst/>
          </a:prstGeom>
          <a:ln>
            <a:noFill/>
          </a:ln>
          <a:effectLst>
            <a:softEdge rad="112500"/>
          </a:effectLst>
        </p:spPr>
      </p:pic>
      <p:pic>
        <p:nvPicPr>
          <p:cNvPr id="75778" name="Picture 2"/>
          <p:cNvPicPr>
            <a:picLocks noChangeAspect="1" noChangeArrowheads="1"/>
          </p:cNvPicPr>
          <p:nvPr/>
        </p:nvPicPr>
        <p:blipFill>
          <a:blip r:embed="rId4" cstate="print">
            <a:extLst/>
          </a:blip>
          <a:srcRect/>
          <a:stretch>
            <a:fillRect/>
          </a:stretch>
        </p:blipFill>
        <p:spPr bwMode="auto">
          <a:xfrm>
            <a:off x="381000" y="152400"/>
            <a:ext cx="4300643" cy="25146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8919" name="AutoShape 4" descr="Sáng tạo, cống hiến vì khát vọng Việt Nam hùng cườ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892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2935288"/>
            <a:ext cx="4833937"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800600" y="228600"/>
            <a:ext cx="4343400" cy="2800767"/>
          </a:xfrm>
          <a:prstGeom prst="rect">
            <a:avLst/>
          </a:prstGeom>
        </p:spPr>
        <p:txBody>
          <a:bodyPr wrap="square">
            <a:spAutoFit/>
          </a:bodyPr>
          <a:lstStyle/>
          <a:p>
            <a:pPr algn="ctr"/>
            <a:r>
              <a:rPr lang="en-US" sz="2400" i="1" dirty="0" smtClean="0">
                <a:solidFill>
                  <a:srgbClr val="C00000"/>
                </a:solidFill>
                <a:latin typeface="Times New Roman" pitchFamily="18" charset="0"/>
                <a:cs typeface="Times New Roman" pitchFamily="18" charset="0"/>
              </a:rPr>
              <a:t>“Còn non, còn nước, còn người</a:t>
            </a:r>
          </a:p>
          <a:p>
            <a:pPr algn="ctr"/>
            <a:r>
              <a:rPr lang="en-US" sz="2400" i="1" dirty="0" smtClean="0">
                <a:solidFill>
                  <a:srgbClr val="C00000"/>
                </a:solidFill>
                <a:latin typeface="Times New Roman" pitchFamily="18" charset="0"/>
                <a:cs typeface="Times New Roman" pitchFamily="18" charset="0"/>
              </a:rPr>
              <a:t>Thắng giặc Mỹ, ta sẽ xây dựng hơn mười ngày nay!”</a:t>
            </a:r>
          </a:p>
          <a:p>
            <a:endParaRPr lang="en-US" sz="2400" i="1" dirty="0" smtClean="0">
              <a:solidFill>
                <a:srgbClr val="C00000"/>
              </a:solidFill>
              <a:latin typeface="Times New Roman" pitchFamily="18" charset="0"/>
              <a:cs typeface="Times New Roman" pitchFamily="18" charset="0"/>
            </a:endParaRPr>
          </a:p>
          <a:p>
            <a:pPr algn="ctr"/>
            <a:r>
              <a:rPr lang="en-US" sz="2000" dirty="0" smtClean="0">
                <a:solidFill>
                  <a:srgbClr val="C00000"/>
                </a:solidFill>
                <a:latin typeface="Times New Roman" pitchFamily="18" charset="0"/>
                <a:cs typeface="Times New Roman" pitchFamily="18" charset="0"/>
              </a:rPr>
              <a:t>ĐẾN NGÀY THẮNG LỢI, </a:t>
            </a:r>
          </a:p>
          <a:p>
            <a:pPr algn="ctr"/>
            <a:r>
              <a:rPr lang="en-US" sz="2000" dirty="0" smtClean="0">
                <a:solidFill>
                  <a:srgbClr val="C00000"/>
                </a:solidFill>
                <a:latin typeface="Times New Roman" pitchFamily="18" charset="0"/>
                <a:cs typeface="Times New Roman" pitchFamily="18" charset="0"/>
              </a:rPr>
              <a:t>NHÂN DÂN TA SẼ XÂY DỰNG </a:t>
            </a:r>
          </a:p>
          <a:p>
            <a:pPr algn="ctr"/>
            <a:r>
              <a:rPr lang="en-US" sz="2000" dirty="0" smtClean="0">
                <a:solidFill>
                  <a:srgbClr val="C00000"/>
                </a:solidFill>
                <a:latin typeface="Times New Roman" pitchFamily="18" charset="0"/>
                <a:cs typeface="Times New Roman" pitchFamily="18" charset="0"/>
              </a:rPr>
              <a:t>LẠI ĐẤT NƯỚC TA </a:t>
            </a:r>
          </a:p>
          <a:p>
            <a:pPr algn="ctr"/>
            <a:r>
              <a:rPr lang="en-US" sz="2000" dirty="0" smtClean="0">
                <a:solidFill>
                  <a:srgbClr val="C00000"/>
                </a:solidFill>
                <a:latin typeface="Times New Roman" pitchFamily="18" charset="0"/>
                <a:cs typeface="Times New Roman" pitchFamily="18" charset="0"/>
              </a:rPr>
              <a:t>ĐÀNG  HOÀNG HƠN, TO ĐẸP HƠN</a:t>
            </a:r>
            <a:endParaRPr lang="en-US" sz="2000" dirty="0">
              <a:solidFill>
                <a:srgbClr val="C00000"/>
              </a:solidFill>
              <a:latin typeface="Times New Roman" pitchFamily="18" charset="0"/>
              <a:cs typeface="Times New Roman" pitchFamily="18" charset="0"/>
            </a:endParaRPr>
          </a:p>
        </p:txBody>
      </p:sp>
    </p:spTree>
  </p:cSld>
  <p:clrMapOvr>
    <a:masterClrMapping/>
  </p:clrMapOvr>
  <p:transition spd="slow"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o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Line 12"/>
          <p:cNvSpPr>
            <a:spLocks noChangeShapeType="1"/>
          </p:cNvSpPr>
          <p:nvPr/>
        </p:nvSpPr>
        <p:spPr bwMode="auto">
          <a:xfrm flipH="1">
            <a:off x="0" y="1196975"/>
            <a:ext cx="9144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0" name="Rectangle 7"/>
          <p:cNvSpPr>
            <a:spLocks noChangeArrowheads="1"/>
          </p:cNvSpPr>
          <p:nvPr/>
        </p:nvSpPr>
        <p:spPr bwMode="auto">
          <a:xfrm>
            <a:off x="2133600" y="236538"/>
            <a:ext cx="6781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b="1">
                <a:solidFill>
                  <a:srgbClr val="FFFF00"/>
                </a:solidFill>
                <a:latin typeface="Times New Roman" pitchFamily="18" charset="0"/>
                <a:cs typeface="Times New Roman" pitchFamily="18" charset="0"/>
              </a:rPr>
              <a:t>I. KHÁI QUÁT VỀ ĐẠI HỘI ĐẠI BIỂU</a:t>
            </a:r>
          </a:p>
          <a:p>
            <a:pPr algn="ctr"/>
            <a:r>
              <a:rPr lang="en-US" altLang="en-US" sz="2400" b="1">
                <a:solidFill>
                  <a:srgbClr val="FFFF00"/>
                </a:solidFill>
                <a:latin typeface="Times New Roman" pitchFamily="18" charset="0"/>
                <a:cs typeface="Times New Roman" pitchFamily="18" charset="0"/>
              </a:rPr>
              <a:t> TOÀN QUỐC LẦN THỨ XIII CỦA ĐẢNG</a:t>
            </a:r>
            <a:endParaRPr lang="en-US" altLang="en-US" sz="2400">
              <a:solidFill>
                <a:srgbClr val="FFFF00"/>
              </a:solidFill>
              <a:latin typeface="Calibri" pitchFamily="34" charset="0"/>
            </a:endParaRPr>
          </a:p>
        </p:txBody>
      </p:sp>
      <p:pic>
        <p:nvPicPr>
          <p:cNvPr id="7" name="Picture 2" descr="D:\HỘI LHPN\Năm 2021\Thi BCV\Hình ảnh\122021dh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500" y="1219200"/>
            <a:ext cx="6032500" cy="498475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6186488"/>
            <a:ext cx="9174163" cy="762000"/>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rgbClr val="0000CC"/>
                </a:solidFill>
                <a:latin typeface="Times New Roman" pitchFamily="18" charset="0"/>
                <a:cs typeface="Times New Roman" pitchFamily="18" charset="0"/>
              </a:rPr>
              <a:t>Đại</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hội</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diễn</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ra</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thành</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công</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tốt</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đẹp</a:t>
            </a:r>
            <a:r>
              <a:rPr lang="en-US" sz="2000" b="1" dirty="0">
                <a:solidFill>
                  <a:srgbClr val="0000CC"/>
                </a:solidFill>
                <a:latin typeface="Times New Roman" pitchFamily="18" charset="0"/>
                <a:cs typeface="Times New Roman" pitchFamily="18" charset="0"/>
              </a:rPr>
              <a:t>.</a:t>
            </a:r>
            <a:endParaRPr lang="vi-VN" sz="2000" b="1" dirty="0">
              <a:solidFill>
                <a:srgbClr val="0000CC"/>
              </a:solidFill>
              <a:latin typeface="Times New Roman" pitchFamily="18" charset="0"/>
              <a:cs typeface="Times New Roman" pitchFamily="18" charset="0"/>
            </a:endParaRPr>
          </a:p>
        </p:txBody>
      </p:sp>
      <p:pic>
        <p:nvPicPr>
          <p:cNvPr id="10" name="Ảnh 3"/>
          <p:cNvPicPr>
            <a:picLocks noChangeAspect="1"/>
          </p:cNvPicPr>
          <p:nvPr/>
        </p:nvPicPr>
        <p:blipFill>
          <a:blip r:embed="rId5" cstate="print">
            <a:extLst>
              <a:ext uri="{28A0092B-C50C-407E-A947-70E740481C1C}">
                <a14:useLocalDpi xmlns:a14="http://schemas.microsoft.com/office/drawing/2010/main" val="0"/>
              </a:ext>
            </a:extLst>
          </a:blip>
          <a:srcRect b="9001"/>
          <a:stretch>
            <a:fillRect/>
          </a:stretch>
        </p:blipFill>
        <p:spPr bwMode="auto">
          <a:xfrm>
            <a:off x="0" y="1219200"/>
            <a:ext cx="3140075"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94" y="27632"/>
            <a:ext cx="8991600" cy="683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4191000"/>
            <a:ext cx="2761727" cy="2822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571346"/>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703388" y="1606550"/>
            <a:ext cx="6615112" cy="954088"/>
          </a:xfrm>
          <a:prstGeom prst="rect">
            <a:avLst/>
          </a:prstGeom>
        </p:spPr>
        <p:txBody>
          <a:bodyPr>
            <a:spAutoFit/>
          </a:bodyPr>
          <a:lstStyle/>
          <a:p>
            <a:pPr algn="ctr" fontAlgn="auto">
              <a:spcBef>
                <a:spcPts val="0"/>
              </a:spcBef>
              <a:spcAft>
                <a:spcPts val="0"/>
              </a:spcAft>
              <a:defRPr/>
            </a:pPr>
            <a:r>
              <a:rPr lang="en-US" sz="2800" b="1" kern="0" dirty="0">
                <a:solidFill>
                  <a:sysClr val="window" lastClr="FFFFFF"/>
                </a:solidFill>
              </a:rPr>
              <a:t>II. KHÁT VỌNG PHÁT TRIỂN ĐẤT NƯỚC PHỒN VINH, HẠNH PHÚC</a:t>
            </a:r>
            <a:endParaRPr lang="vi-VN" sz="2800" b="1" kern="0" dirty="0">
              <a:solidFill>
                <a:sysClr val="window" lastClr="FFFFFF"/>
              </a:solidFill>
            </a:endParaRPr>
          </a:p>
        </p:txBody>
      </p:sp>
      <p:sp>
        <p:nvSpPr>
          <p:cNvPr id="3" name="Striped Right Arrow 2"/>
          <p:cNvSpPr/>
          <p:nvPr/>
        </p:nvSpPr>
        <p:spPr>
          <a:xfrm>
            <a:off x="646113" y="1331913"/>
            <a:ext cx="2017712" cy="1666875"/>
          </a:xfrm>
          <a:prstGeom prst="stripedRightArrow">
            <a:avLst>
              <a:gd name="adj1" fmla="val 50000"/>
              <a:gd name="adj2" fmla="val 55920"/>
            </a:avLst>
          </a:prstGeom>
          <a:solidFill>
            <a:srgbClr val="4FD1FF"/>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000" b="1" dirty="0">
                <a:solidFill>
                  <a:srgbClr val="0000FF"/>
                </a:solidFill>
              </a:rPr>
              <a:t>KHÁT VỌNG?</a:t>
            </a:r>
          </a:p>
        </p:txBody>
      </p:sp>
      <p:pic>
        <p:nvPicPr>
          <p:cNvPr id="19" name="Picture 18"/>
          <p:cNvPicPr>
            <a:picLocks noChangeAspect="1"/>
          </p:cNvPicPr>
          <p:nvPr/>
        </p:nvPicPr>
        <p:blipFill rotWithShape="1">
          <a:blip r:embed="rId2">
            <a:extLst/>
          </a:blip>
          <a:srcRect l="11978" t="77475" b="2444"/>
          <a:stretch/>
        </p:blipFill>
        <p:spPr>
          <a:xfrm>
            <a:off x="5334" y="6188122"/>
            <a:ext cx="9138666" cy="347472"/>
          </a:xfrm>
          <a:prstGeom prst="rect">
            <a:avLst/>
          </a:prstGeom>
          <a:effectLst>
            <a:reflection blurRad="6350" stA="50000" endA="300" endPos="55500" dist="101600" dir="5400000" sy="-100000" algn="bl" rotWithShape="0"/>
          </a:effectLst>
        </p:spPr>
      </p:pic>
      <p:pic>
        <p:nvPicPr>
          <p:cNvPr id="21" name="Picture 2" descr="https://vina-aspire.com/wp-content/uploads/2019/03/Vina-Aspire_Song-Khat-Vong-1024x576.jpg"/>
          <p:cNvPicPr>
            <a:picLocks noChangeAspect="1" noChangeArrowheads="1"/>
          </p:cNvPicPr>
          <p:nvPr/>
        </p:nvPicPr>
        <p:blipFill>
          <a:blip r:embed="rId3">
            <a:extLst/>
          </a:blip>
          <a:srcRect/>
          <a:stretch>
            <a:fillRect/>
          </a:stretch>
        </p:blipFill>
        <p:spPr bwMode="auto">
          <a:xfrm>
            <a:off x="4574667" y="3056950"/>
            <a:ext cx="4313985" cy="28821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6" name="Rounded Rectangle 25"/>
          <p:cNvSpPr/>
          <p:nvPr/>
        </p:nvSpPr>
        <p:spPr>
          <a:xfrm>
            <a:off x="2663825" y="1447800"/>
            <a:ext cx="6224588" cy="1273175"/>
          </a:xfrm>
          <a:prstGeom prst="roundRect">
            <a:avLst>
              <a:gd name="adj" fmla="val 35343"/>
            </a:avLst>
          </a:prstGeom>
          <a:solidFill>
            <a:srgbClr val="4FD1FF"/>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just">
              <a:defRPr/>
            </a:pPr>
            <a:r>
              <a:rPr lang="en-US" sz="2000" dirty="0" err="1">
                <a:solidFill>
                  <a:srgbClr val="0000FF"/>
                </a:solidFill>
              </a:rPr>
              <a:t>là</a:t>
            </a:r>
            <a:r>
              <a:rPr lang="en-US" sz="2000" dirty="0">
                <a:solidFill>
                  <a:srgbClr val="0000FF"/>
                </a:solidFill>
              </a:rPr>
              <a:t> </a:t>
            </a:r>
            <a:r>
              <a:rPr lang="en-US" sz="2000" dirty="0" err="1">
                <a:solidFill>
                  <a:srgbClr val="0000FF"/>
                </a:solidFill>
              </a:rPr>
              <a:t>một</a:t>
            </a:r>
            <a:r>
              <a:rPr lang="en-US" sz="2000" dirty="0">
                <a:solidFill>
                  <a:srgbClr val="0000FF"/>
                </a:solidFill>
              </a:rPr>
              <a:t> </a:t>
            </a:r>
            <a:r>
              <a:rPr lang="en-US" sz="2000" dirty="0" err="1">
                <a:solidFill>
                  <a:srgbClr val="0000FF"/>
                </a:solidFill>
              </a:rPr>
              <a:t>trạng</a:t>
            </a:r>
            <a:r>
              <a:rPr lang="en-US" sz="2000" dirty="0">
                <a:solidFill>
                  <a:srgbClr val="0000FF"/>
                </a:solidFill>
              </a:rPr>
              <a:t> </a:t>
            </a:r>
            <a:r>
              <a:rPr lang="en-US" sz="2000" dirty="0" err="1">
                <a:solidFill>
                  <a:srgbClr val="0000FF"/>
                </a:solidFill>
              </a:rPr>
              <a:t>thái</a:t>
            </a:r>
            <a:r>
              <a:rPr lang="en-US" sz="2000" dirty="0">
                <a:solidFill>
                  <a:srgbClr val="0000FF"/>
                </a:solidFill>
              </a:rPr>
              <a:t> </a:t>
            </a:r>
            <a:r>
              <a:rPr lang="en-US" sz="2000" dirty="0" err="1">
                <a:solidFill>
                  <a:srgbClr val="0000FF"/>
                </a:solidFill>
              </a:rPr>
              <a:t>tinh</a:t>
            </a:r>
            <a:r>
              <a:rPr lang="en-US" sz="2000" dirty="0">
                <a:solidFill>
                  <a:srgbClr val="0000FF"/>
                </a:solidFill>
              </a:rPr>
              <a:t> </a:t>
            </a:r>
            <a:r>
              <a:rPr lang="en-US" sz="2000" dirty="0" err="1">
                <a:solidFill>
                  <a:srgbClr val="0000FF"/>
                </a:solidFill>
              </a:rPr>
              <a:t>thần</a:t>
            </a:r>
            <a:r>
              <a:rPr lang="en-US" sz="2000" dirty="0">
                <a:solidFill>
                  <a:srgbClr val="0000FF"/>
                </a:solidFill>
              </a:rPr>
              <a:t>, </a:t>
            </a:r>
            <a:r>
              <a:rPr lang="en-US" sz="2000" dirty="0" err="1">
                <a:solidFill>
                  <a:srgbClr val="0000FF"/>
                </a:solidFill>
              </a:rPr>
              <a:t>phản</a:t>
            </a:r>
            <a:r>
              <a:rPr lang="en-US" sz="2000" dirty="0">
                <a:solidFill>
                  <a:srgbClr val="0000FF"/>
                </a:solidFill>
              </a:rPr>
              <a:t> </a:t>
            </a:r>
            <a:r>
              <a:rPr lang="en-US" sz="2000" dirty="0" err="1">
                <a:solidFill>
                  <a:srgbClr val="0000FF"/>
                </a:solidFill>
              </a:rPr>
              <a:t>ánh</a:t>
            </a:r>
            <a:r>
              <a:rPr lang="en-US" sz="2000" dirty="0">
                <a:solidFill>
                  <a:srgbClr val="0000FF"/>
                </a:solidFill>
              </a:rPr>
              <a:t> </a:t>
            </a:r>
            <a:r>
              <a:rPr lang="en-US" sz="2000" dirty="0" err="1">
                <a:solidFill>
                  <a:srgbClr val="0000FF"/>
                </a:solidFill>
              </a:rPr>
              <a:t>sự</a:t>
            </a:r>
            <a:r>
              <a:rPr lang="en-US" sz="2000" dirty="0">
                <a:solidFill>
                  <a:srgbClr val="0000FF"/>
                </a:solidFill>
              </a:rPr>
              <a:t> </a:t>
            </a:r>
            <a:r>
              <a:rPr lang="en-US" sz="2000" dirty="0" err="1">
                <a:solidFill>
                  <a:srgbClr val="0000FF"/>
                </a:solidFill>
              </a:rPr>
              <a:t>ước</a:t>
            </a:r>
            <a:r>
              <a:rPr lang="en-US" sz="2000" dirty="0">
                <a:solidFill>
                  <a:srgbClr val="0000FF"/>
                </a:solidFill>
              </a:rPr>
              <a:t> </a:t>
            </a:r>
            <a:r>
              <a:rPr lang="en-US" sz="2000" dirty="0" err="1">
                <a:solidFill>
                  <a:srgbClr val="0000FF"/>
                </a:solidFill>
              </a:rPr>
              <a:t>ao</a:t>
            </a:r>
            <a:r>
              <a:rPr lang="en-US" sz="2000" dirty="0">
                <a:solidFill>
                  <a:srgbClr val="0000FF"/>
                </a:solidFill>
              </a:rPr>
              <a:t>, “</a:t>
            </a:r>
            <a:r>
              <a:rPr lang="en-US" sz="2000" dirty="0" err="1">
                <a:solidFill>
                  <a:srgbClr val="0000FF"/>
                </a:solidFill>
              </a:rPr>
              <a:t>mong</a:t>
            </a:r>
            <a:r>
              <a:rPr lang="en-US" sz="2000" dirty="0">
                <a:solidFill>
                  <a:srgbClr val="0000FF"/>
                </a:solidFill>
              </a:rPr>
              <a:t> </a:t>
            </a:r>
            <a:r>
              <a:rPr lang="en-US" sz="2000" dirty="0" err="1">
                <a:solidFill>
                  <a:srgbClr val="0000FF"/>
                </a:solidFill>
              </a:rPr>
              <a:t>muốn</a:t>
            </a:r>
            <a:r>
              <a:rPr lang="en-US" sz="2000" dirty="0">
                <a:solidFill>
                  <a:srgbClr val="0000FF"/>
                </a:solidFill>
              </a:rPr>
              <a:t>, </a:t>
            </a:r>
            <a:r>
              <a:rPr lang="en-US" sz="2000" dirty="0" err="1">
                <a:solidFill>
                  <a:srgbClr val="0000FF"/>
                </a:solidFill>
              </a:rPr>
              <a:t>đòi</a:t>
            </a:r>
            <a:r>
              <a:rPr lang="en-US" sz="2000" dirty="0">
                <a:solidFill>
                  <a:srgbClr val="0000FF"/>
                </a:solidFill>
              </a:rPr>
              <a:t> </a:t>
            </a:r>
            <a:r>
              <a:rPr lang="en-US" sz="2000" dirty="0" err="1">
                <a:solidFill>
                  <a:srgbClr val="0000FF"/>
                </a:solidFill>
              </a:rPr>
              <a:t>hỏi</a:t>
            </a:r>
            <a:r>
              <a:rPr lang="en-US" sz="2000" dirty="0">
                <a:solidFill>
                  <a:srgbClr val="0000FF"/>
                </a:solidFill>
              </a:rPr>
              <a:t> </a:t>
            </a:r>
            <a:r>
              <a:rPr lang="en-US" sz="2000" dirty="0" err="1">
                <a:solidFill>
                  <a:srgbClr val="0000FF"/>
                </a:solidFill>
              </a:rPr>
              <a:t>với</a:t>
            </a:r>
            <a:r>
              <a:rPr lang="en-US" sz="2000" dirty="0">
                <a:solidFill>
                  <a:srgbClr val="0000FF"/>
                </a:solidFill>
              </a:rPr>
              <a:t> </a:t>
            </a:r>
            <a:r>
              <a:rPr lang="en-US" sz="2000" dirty="0" err="1">
                <a:solidFill>
                  <a:srgbClr val="0000FF"/>
                </a:solidFill>
              </a:rPr>
              <a:t>một</a:t>
            </a:r>
            <a:r>
              <a:rPr lang="en-US" sz="2000" dirty="0">
                <a:solidFill>
                  <a:srgbClr val="0000FF"/>
                </a:solidFill>
              </a:rPr>
              <a:t> </a:t>
            </a:r>
            <a:r>
              <a:rPr lang="en-US" sz="2000" dirty="0" err="1">
                <a:solidFill>
                  <a:srgbClr val="0000FF"/>
                </a:solidFill>
              </a:rPr>
              <a:t>sự</a:t>
            </a:r>
            <a:r>
              <a:rPr lang="en-US" sz="2000" dirty="0">
                <a:solidFill>
                  <a:srgbClr val="0000FF"/>
                </a:solidFill>
              </a:rPr>
              <a:t> </a:t>
            </a:r>
            <a:r>
              <a:rPr lang="en-US" sz="2000" dirty="0" err="1">
                <a:solidFill>
                  <a:srgbClr val="0000FF"/>
                </a:solidFill>
              </a:rPr>
              <a:t>thôi</a:t>
            </a:r>
            <a:r>
              <a:rPr lang="en-US" sz="2000" dirty="0">
                <a:solidFill>
                  <a:srgbClr val="0000FF"/>
                </a:solidFill>
              </a:rPr>
              <a:t> </a:t>
            </a:r>
            <a:r>
              <a:rPr lang="en-US" sz="2000" dirty="0" err="1">
                <a:solidFill>
                  <a:srgbClr val="0000FF"/>
                </a:solidFill>
              </a:rPr>
              <a:t>thúc</a:t>
            </a:r>
            <a:r>
              <a:rPr lang="en-US" sz="2000" dirty="0">
                <a:solidFill>
                  <a:srgbClr val="0000FF"/>
                </a:solidFill>
              </a:rPr>
              <a:t> </a:t>
            </a:r>
            <a:r>
              <a:rPr lang="en-US" sz="2000" dirty="0" err="1">
                <a:solidFill>
                  <a:srgbClr val="0000FF"/>
                </a:solidFill>
              </a:rPr>
              <a:t>mạnh</a:t>
            </a:r>
            <a:r>
              <a:rPr lang="en-US" sz="2000" dirty="0">
                <a:solidFill>
                  <a:srgbClr val="0000FF"/>
                </a:solidFill>
              </a:rPr>
              <a:t> </a:t>
            </a:r>
            <a:r>
              <a:rPr lang="en-US" sz="2000" dirty="0" err="1">
                <a:solidFill>
                  <a:srgbClr val="0000FF"/>
                </a:solidFill>
              </a:rPr>
              <a:t>mẽ</a:t>
            </a:r>
            <a:r>
              <a:rPr lang="en-US" sz="2000" dirty="0">
                <a:solidFill>
                  <a:srgbClr val="0000FF"/>
                </a:solidFill>
              </a:rPr>
              <a:t>”; </a:t>
            </a:r>
            <a:r>
              <a:rPr lang="en-US" sz="2000" dirty="0" err="1">
                <a:solidFill>
                  <a:srgbClr val="0000FF"/>
                </a:solidFill>
              </a:rPr>
              <a:t>là</a:t>
            </a:r>
            <a:r>
              <a:rPr lang="en-US" sz="2000" dirty="0">
                <a:solidFill>
                  <a:srgbClr val="0000FF"/>
                </a:solidFill>
              </a:rPr>
              <a:t> </a:t>
            </a:r>
            <a:r>
              <a:rPr lang="en-US" sz="2000" dirty="0" err="1">
                <a:solidFill>
                  <a:srgbClr val="0000FF"/>
                </a:solidFill>
              </a:rPr>
              <a:t>nguồn</a:t>
            </a:r>
            <a:r>
              <a:rPr lang="en-US" sz="2000" dirty="0">
                <a:solidFill>
                  <a:srgbClr val="0000FF"/>
                </a:solidFill>
              </a:rPr>
              <a:t> </a:t>
            </a:r>
            <a:r>
              <a:rPr lang="en-US" sz="2000" dirty="0" err="1">
                <a:solidFill>
                  <a:srgbClr val="0000FF"/>
                </a:solidFill>
              </a:rPr>
              <a:t>động</a:t>
            </a:r>
            <a:r>
              <a:rPr lang="en-US" sz="2000" dirty="0">
                <a:solidFill>
                  <a:srgbClr val="0000FF"/>
                </a:solidFill>
              </a:rPr>
              <a:t> </a:t>
            </a:r>
            <a:r>
              <a:rPr lang="en-US" sz="2000" dirty="0" err="1">
                <a:solidFill>
                  <a:srgbClr val="0000FF"/>
                </a:solidFill>
              </a:rPr>
              <a:t>lực</a:t>
            </a:r>
            <a:r>
              <a:rPr lang="en-US" sz="2000" dirty="0">
                <a:solidFill>
                  <a:srgbClr val="0000FF"/>
                </a:solidFill>
              </a:rPr>
              <a:t> </a:t>
            </a:r>
            <a:r>
              <a:rPr lang="en-US" sz="2000" dirty="0" err="1">
                <a:solidFill>
                  <a:srgbClr val="0000FF"/>
                </a:solidFill>
              </a:rPr>
              <a:t>có</a:t>
            </a:r>
            <a:r>
              <a:rPr lang="en-US" sz="2000" dirty="0">
                <a:solidFill>
                  <a:srgbClr val="0000FF"/>
                </a:solidFill>
              </a:rPr>
              <a:t> </a:t>
            </a:r>
            <a:r>
              <a:rPr lang="en-US" sz="2000" dirty="0" err="1">
                <a:solidFill>
                  <a:srgbClr val="0000FF"/>
                </a:solidFill>
              </a:rPr>
              <a:t>sức</a:t>
            </a:r>
            <a:r>
              <a:rPr lang="en-US" sz="2000" dirty="0">
                <a:solidFill>
                  <a:srgbClr val="0000FF"/>
                </a:solidFill>
              </a:rPr>
              <a:t> </a:t>
            </a:r>
            <a:r>
              <a:rPr lang="en-US" sz="2000" dirty="0" err="1">
                <a:solidFill>
                  <a:srgbClr val="0000FF"/>
                </a:solidFill>
              </a:rPr>
              <a:t>mạnh</a:t>
            </a:r>
            <a:r>
              <a:rPr lang="en-US" sz="2000" dirty="0">
                <a:solidFill>
                  <a:srgbClr val="0000FF"/>
                </a:solidFill>
              </a:rPr>
              <a:t> </a:t>
            </a:r>
            <a:r>
              <a:rPr lang="en-US" sz="2000" dirty="0" err="1">
                <a:solidFill>
                  <a:srgbClr val="0000FF"/>
                </a:solidFill>
              </a:rPr>
              <a:t>vô</a:t>
            </a:r>
            <a:r>
              <a:rPr lang="en-US" sz="2000" dirty="0">
                <a:solidFill>
                  <a:srgbClr val="0000FF"/>
                </a:solidFill>
              </a:rPr>
              <a:t> </a:t>
            </a:r>
            <a:r>
              <a:rPr lang="en-US" sz="2000" dirty="0" err="1">
                <a:solidFill>
                  <a:srgbClr val="0000FF"/>
                </a:solidFill>
              </a:rPr>
              <a:t>biên</a:t>
            </a:r>
            <a:r>
              <a:rPr lang="en-US" sz="2000" dirty="0">
                <a:solidFill>
                  <a:srgbClr val="0000FF"/>
                </a:solidFill>
              </a:rPr>
              <a:t> </a:t>
            </a:r>
            <a:r>
              <a:rPr lang="en-US" sz="2000" dirty="0" err="1">
                <a:solidFill>
                  <a:srgbClr val="0000FF"/>
                </a:solidFill>
              </a:rPr>
              <a:t>trong</a:t>
            </a:r>
            <a:r>
              <a:rPr lang="en-US" sz="2000" dirty="0">
                <a:solidFill>
                  <a:srgbClr val="0000FF"/>
                </a:solidFill>
              </a:rPr>
              <a:t> </a:t>
            </a:r>
            <a:r>
              <a:rPr lang="en-US" sz="2000" dirty="0" err="1">
                <a:solidFill>
                  <a:srgbClr val="0000FF"/>
                </a:solidFill>
              </a:rPr>
              <a:t>mỗi</a:t>
            </a:r>
            <a:r>
              <a:rPr lang="en-US" sz="2000" dirty="0">
                <a:solidFill>
                  <a:srgbClr val="0000FF"/>
                </a:solidFill>
              </a:rPr>
              <a:t> con </a:t>
            </a:r>
            <a:r>
              <a:rPr lang="en-US" sz="2000" dirty="0" err="1">
                <a:solidFill>
                  <a:srgbClr val="0000FF"/>
                </a:solidFill>
              </a:rPr>
              <a:t>người</a:t>
            </a:r>
            <a:r>
              <a:rPr lang="en-US" sz="2000" dirty="0">
                <a:solidFill>
                  <a:srgbClr val="0000FF"/>
                </a:solidFill>
              </a:rPr>
              <a:t>.</a:t>
            </a:r>
            <a:endParaRPr lang="en-US" sz="2000" dirty="0">
              <a:solidFill>
                <a:srgbClr val="0000FF"/>
              </a:solidFill>
              <a:cs typeface="Arial" panose="020B0604020202020204" pitchFamily="34" charset="0"/>
            </a:endParaRPr>
          </a:p>
        </p:txBody>
      </p:sp>
      <p:pic>
        <p:nvPicPr>
          <p:cNvPr id="46082" name="Picture 2" descr="30 câu nói hay về cuộc sống giúp truyền nghị lực và khát vọng vươn lên  trong cuộc sống đến với thế hệ trẻ - Loinoihay.net"/>
          <p:cNvPicPr>
            <a:picLocks noChangeAspect="1" noChangeArrowheads="1"/>
          </p:cNvPicPr>
          <p:nvPr/>
        </p:nvPicPr>
        <p:blipFill>
          <a:blip r:embed="rId4">
            <a:extLst/>
          </a:blip>
          <a:srcRect/>
          <a:stretch>
            <a:fillRect/>
          </a:stretch>
        </p:blipFill>
        <p:spPr bwMode="auto">
          <a:xfrm>
            <a:off x="155575" y="3256211"/>
            <a:ext cx="4289554" cy="2682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48" name="Picture 2" descr="Co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1"/>
          <p:cNvSpPr>
            <a:spLocks noChangeArrowheads="1"/>
          </p:cNvSpPr>
          <p:nvPr/>
        </p:nvSpPr>
        <p:spPr bwMode="auto">
          <a:xfrm>
            <a:off x="1905000" y="287338"/>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b="1" dirty="0">
                <a:solidFill>
                  <a:srgbClr val="FFFF00"/>
                </a:solidFill>
                <a:latin typeface="Times New Roman" pitchFamily="18" charset="0"/>
                <a:cs typeface="Times New Roman" pitchFamily="18" charset="0"/>
              </a:rPr>
              <a:t>II. KHÁT VỌNG PHÁT TRIỂN ĐẤT NƯỚC PHỒN VINH, HẠNH </a:t>
            </a:r>
            <a:r>
              <a:rPr lang="en-US" altLang="en-US" sz="2000" b="1" dirty="0" smtClean="0">
                <a:solidFill>
                  <a:srgbClr val="FFFF00"/>
                </a:solidFill>
                <a:latin typeface="Times New Roman" pitchFamily="18" charset="0"/>
                <a:cs typeface="Times New Roman" pitchFamily="18" charset="0"/>
              </a:rPr>
              <a:t>PHÚC TRONG VĂN KIỆN ĐẠI HỘI XIII CỦA ĐẢNG</a:t>
            </a:r>
            <a:endParaRPr lang="en-US" altLang="en-US" sz="2000" dirty="0">
              <a:solidFill>
                <a:srgbClr val="FFFF00"/>
              </a:solidFill>
              <a:latin typeface="Calibri" pitchFamily="34"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6082"/>
                                        </p:tgtEl>
                                        <p:attrNameLst>
                                          <p:attrName>style.visibility</p:attrName>
                                        </p:attrNameLst>
                                      </p:cBhvr>
                                      <p:to>
                                        <p:strVal val="visible"/>
                                      </p:to>
                                    </p:set>
                                    <p:animEffect transition="in" filter="barn(inVertical)">
                                      <p:cBhvr>
                                        <p:cTn id="10" dur="500"/>
                                        <p:tgtEl>
                                          <p:spTgt spid="46082"/>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703388" y="1606550"/>
            <a:ext cx="6615112" cy="954088"/>
          </a:xfrm>
          <a:prstGeom prst="rect">
            <a:avLst/>
          </a:prstGeom>
        </p:spPr>
        <p:txBody>
          <a:bodyPr>
            <a:spAutoFit/>
          </a:bodyPr>
          <a:lstStyle/>
          <a:p>
            <a:pPr algn="ctr" fontAlgn="auto">
              <a:spcBef>
                <a:spcPts val="0"/>
              </a:spcBef>
              <a:spcAft>
                <a:spcPts val="0"/>
              </a:spcAft>
              <a:defRPr/>
            </a:pPr>
            <a:r>
              <a:rPr lang="en-US" sz="2800" b="1" kern="0" dirty="0">
                <a:solidFill>
                  <a:sysClr val="window" lastClr="FFFFFF"/>
                </a:solidFill>
              </a:rPr>
              <a:t>II. KHÁT VỌNG PHÁT TRIỂN ĐẤT NƯỚC PHỒN VINH, HẠNH PHÚC</a:t>
            </a:r>
            <a:endParaRPr lang="vi-VN" sz="2800" b="1" kern="0" dirty="0">
              <a:solidFill>
                <a:sysClr val="window" lastClr="FFFFFF"/>
              </a:solidFill>
            </a:endParaRPr>
          </a:p>
        </p:txBody>
      </p:sp>
      <p:pic>
        <p:nvPicPr>
          <p:cNvPr id="19" name="Picture 18"/>
          <p:cNvPicPr>
            <a:picLocks noChangeAspect="1"/>
          </p:cNvPicPr>
          <p:nvPr/>
        </p:nvPicPr>
        <p:blipFill rotWithShape="1">
          <a:blip r:embed="rId2">
            <a:extLst/>
          </a:blip>
          <a:srcRect l="11978" t="77475" b="2444"/>
          <a:stretch/>
        </p:blipFill>
        <p:spPr>
          <a:xfrm>
            <a:off x="5334" y="6188122"/>
            <a:ext cx="9138666" cy="347472"/>
          </a:xfrm>
          <a:prstGeom prst="rect">
            <a:avLst/>
          </a:prstGeom>
          <a:effectLst>
            <a:reflection blurRad="6350" stA="50000" endA="300" endPos="55500" dist="101600" dir="5400000" sy="-100000" algn="bl" rotWithShape="0"/>
          </a:effectLst>
        </p:spPr>
      </p:pic>
      <p:pic>
        <p:nvPicPr>
          <p:cNvPr id="10248" name="Picture 2" descr="Co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1"/>
          <p:cNvSpPr>
            <a:spLocks noChangeArrowheads="1"/>
          </p:cNvSpPr>
          <p:nvPr/>
        </p:nvSpPr>
        <p:spPr bwMode="auto">
          <a:xfrm>
            <a:off x="1905000" y="287338"/>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b="1" dirty="0">
                <a:solidFill>
                  <a:srgbClr val="FFFF00"/>
                </a:solidFill>
                <a:latin typeface="Times New Roman" pitchFamily="18" charset="0"/>
                <a:cs typeface="Times New Roman" pitchFamily="18" charset="0"/>
              </a:rPr>
              <a:t>II. KHÁT VỌNG PHÁT TRIỂN ĐẤT NƯỚC PHỒN VINH, HẠNH </a:t>
            </a:r>
            <a:r>
              <a:rPr lang="en-US" altLang="en-US" sz="2000" b="1" dirty="0" smtClean="0">
                <a:solidFill>
                  <a:srgbClr val="FFFF00"/>
                </a:solidFill>
                <a:latin typeface="Times New Roman" pitchFamily="18" charset="0"/>
                <a:cs typeface="Times New Roman" pitchFamily="18" charset="0"/>
              </a:rPr>
              <a:t>PHÚC TRONG VĂN KIỆN ĐẠI HỘI XIII CỦA ĐẢNG</a:t>
            </a:r>
            <a:endParaRPr lang="en-US" altLang="en-US" sz="2000" dirty="0">
              <a:solidFill>
                <a:srgbClr val="FFFF00"/>
              </a:solidFill>
              <a:latin typeface="Calibri" pitchFamily="34" charset="0"/>
            </a:endParaRPr>
          </a:p>
        </p:txBody>
      </p:sp>
      <p:sp>
        <p:nvSpPr>
          <p:cNvPr id="10" name="Content Placeholder 3"/>
          <p:cNvSpPr>
            <a:spLocks noGrp="1"/>
          </p:cNvSpPr>
          <p:nvPr>
            <p:ph idx="1"/>
          </p:nvPr>
        </p:nvSpPr>
        <p:spPr>
          <a:xfrm>
            <a:off x="15382" y="3657600"/>
            <a:ext cx="3581400" cy="3306763"/>
          </a:xfrm>
          <a:prstGeom prst="stripedRightArrow">
            <a:avLst>
              <a:gd name="adj1" fmla="val 50000"/>
              <a:gd name="adj2" fmla="val 55920"/>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indent="0" algn="ctr">
              <a:buNone/>
              <a:defRPr/>
            </a:pPr>
            <a:r>
              <a:rPr lang="en-US" sz="2400" b="1" dirty="0" smtClean="0">
                <a:solidFill>
                  <a:srgbClr val="0000FF"/>
                </a:solidFill>
              </a:rPr>
              <a:t>KHÁT VỌNG</a:t>
            </a:r>
          </a:p>
          <a:p>
            <a:pPr marL="0" indent="0" algn="ctr">
              <a:buNone/>
              <a:defRPr/>
            </a:pPr>
            <a:r>
              <a:rPr lang="en-US" sz="2400" b="1" dirty="0" err="1" smtClean="0">
                <a:solidFill>
                  <a:srgbClr val="0000FF"/>
                </a:solidFill>
              </a:rPr>
              <a:t>Phát</a:t>
            </a:r>
            <a:r>
              <a:rPr lang="en-US" sz="2400" b="1" dirty="0" smtClean="0">
                <a:solidFill>
                  <a:srgbClr val="0000FF"/>
                </a:solidFill>
              </a:rPr>
              <a:t> </a:t>
            </a:r>
            <a:r>
              <a:rPr lang="en-US" sz="2400" b="1" dirty="0" err="1" smtClean="0">
                <a:solidFill>
                  <a:srgbClr val="0000FF"/>
                </a:solidFill>
              </a:rPr>
              <a:t>triển</a:t>
            </a:r>
            <a:r>
              <a:rPr lang="en-US" sz="2400" b="1" dirty="0" smtClean="0">
                <a:solidFill>
                  <a:srgbClr val="0000FF"/>
                </a:solidFill>
              </a:rPr>
              <a:t> </a:t>
            </a:r>
          </a:p>
          <a:p>
            <a:pPr marL="0" indent="0" algn="ctr">
              <a:buNone/>
              <a:defRPr/>
            </a:pPr>
            <a:r>
              <a:rPr lang="en-US" sz="2400" b="1" dirty="0" err="1" smtClean="0">
                <a:solidFill>
                  <a:srgbClr val="0000FF"/>
                </a:solidFill>
              </a:rPr>
              <a:t>của</a:t>
            </a:r>
            <a:r>
              <a:rPr lang="en-US" sz="2400" b="1" dirty="0" smtClean="0">
                <a:solidFill>
                  <a:srgbClr val="0000FF"/>
                </a:solidFill>
              </a:rPr>
              <a:t> </a:t>
            </a:r>
            <a:r>
              <a:rPr lang="en-US" sz="2400" b="1" dirty="0" err="1" smtClean="0">
                <a:solidFill>
                  <a:srgbClr val="0000FF"/>
                </a:solidFill>
              </a:rPr>
              <a:t>dân</a:t>
            </a:r>
            <a:r>
              <a:rPr lang="en-US" sz="2400" b="1" dirty="0" smtClean="0">
                <a:solidFill>
                  <a:srgbClr val="0000FF"/>
                </a:solidFill>
              </a:rPr>
              <a:t> </a:t>
            </a:r>
            <a:r>
              <a:rPr lang="en-US" sz="2400" b="1" dirty="0" err="1" smtClean="0">
                <a:solidFill>
                  <a:srgbClr val="0000FF"/>
                </a:solidFill>
              </a:rPr>
              <a:t>tộc</a:t>
            </a:r>
            <a:endParaRPr lang="en-US" sz="2400" b="1" dirty="0" smtClean="0">
              <a:solidFill>
                <a:srgbClr val="0000FF"/>
              </a:solidFill>
            </a:endParaRPr>
          </a:p>
        </p:txBody>
      </p:sp>
      <p:sp>
        <p:nvSpPr>
          <p:cNvPr id="11" name="Rounded Rectangle 10"/>
          <p:cNvSpPr/>
          <p:nvPr/>
        </p:nvSpPr>
        <p:spPr>
          <a:xfrm>
            <a:off x="3658437" y="3657600"/>
            <a:ext cx="5486400" cy="3200400"/>
          </a:xfrm>
          <a:prstGeom prst="roundRect">
            <a:avLst>
              <a:gd name="adj" fmla="val 35343"/>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just">
              <a:defRPr/>
            </a:pP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sự</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cộng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hưởng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những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khát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vọng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vươn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cộng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đồng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con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quốc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gia</a:t>
            </a:r>
            <a:r>
              <a:rPr lang="en-US" sz="2800" dirty="0">
                <a:solidFill>
                  <a:srgbClr val="0000FF"/>
                </a:solidFill>
                <a:latin typeface="Times New Roman" pitchFamily="18" charset="0"/>
                <a:cs typeface="Times New Roman" pitchFamily="18" charset="0"/>
              </a:rPr>
              <a:t> - </a:t>
            </a:r>
            <a:r>
              <a:rPr lang="en-US" sz="2800" dirty="0" err="1">
                <a:solidFill>
                  <a:srgbClr val="0000FF"/>
                </a:solidFill>
                <a:latin typeface="Times New Roman" pitchFamily="18" charset="0"/>
                <a:cs typeface="Times New Roman" pitchFamily="18" charset="0"/>
              </a:rPr>
              <a:t>dân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tộc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nguồn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lượng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nội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to </a:t>
            </a:r>
            <a:r>
              <a:rPr lang="en-US" sz="2800" dirty="0" err="1">
                <a:solidFill>
                  <a:srgbClr val="0000FF"/>
                </a:solidFill>
                <a:latin typeface="Times New Roman" pitchFamily="18" charset="0"/>
                <a:cs typeface="Times New Roman" pitchFamily="18" charset="0"/>
              </a:rPr>
              <a:t>lớn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mạnh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vô</a:t>
            </a:r>
            <a:r>
              <a:rPr lang="en-US" sz="2800" dirty="0">
                <a:solidFill>
                  <a:srgbClr val="0000FF"/>
                </a:solidFill>
                <a:latin typeface="Times New Roman" pitchFamily="18" charset="0"/>
                <a:cs typeface="Times New Roman" pitchFamily="18" charset="0"/>
              </a:rPr>
              <a:t> song.</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229562"/>
            <a:ext cx="3380278" cy="24037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Callout 11"/>
          <p:cNvSpPr/>
          <p:nvPr/>
        </p:nvSpPr>
        <p:spPr>
          <a:xfrm>
            <a:off x="4800600" y="1752600"/>
            <a:ext cx="4114800" cy="1600200"/>
          </a:xfrm>
          <a:prstGeom prst="wedgeEllipseCallou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solidFill>
                  <a:srgbClr val="C00000"/>
                </a:solidFill>
                <a:latin typeface="Times New Roman" pitchFamily="18" charset="0"/>
                <a:cs typeface="Times New Roman" pitchFamily="18" charset="0"/>
              </a:rPr>
              <a:t>Sự</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phát</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triển</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của</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một</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dân</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tộc</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không</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bao</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giờ</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thành</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công</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nếu</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thiếu</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khát</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vọng</a:t>
            </a:r>
            <a:endParaRPr lang="en-US" sz="24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5720774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fade">
                                      <p:cBhvr>
                                        <p:cTn id="10" dur="500"/>
                                        <p:tgtEl>
                                          <p:spTgt spid="10">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fade">
                                      <p:cBhvr>
                                        <p:cTn id="25" dur="500"/>
                                        <p:tgtEl>
                                          <p:spTgt spid="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1" grpId="0" animBg="1"/>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897725750"/>
              </p:ext>
            </p:extLst>
          </p:nvPr>
        </p:nvGraphicFramePr>
        <p:xfrm>
          <a:off x="33751" y="1312863"/>
          <a:ext cx="8229600" cy="5567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a:spLocks noChangeArrowheads="1"/>
          </p:cNvSpPr>
          <p:nvPr/>
        </p:nvSpPr>
        <p:spPr bwMode="auto">
          <a:xfrm>
            <a:off x="457200" y="3200400"/>
            <a:ext cx="3048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dirty="0" err="1" smtClean="0">
                <a:solidFill>
                  <a:srgbClr val="FFC000"/>
                </a:solidFill>
                <a:latin typeface="Palatino Linotype" pitchFamily="18" charset="0"/>
              </a:rPr>
              <a:t>Khát</a:t>
            </a:r>
            <a:r>
              <a:rPr lang="en-US" altLang="en-US" sz="3200" b="1" dirty="0" smtClean="0">
                <a:solidFill>
                  <a:srgbClr val="FFC000"/>
                </a:solidFill>
                <a:latin typeface="Palatino Linotype" pitchFamily="18" charset="0"/>
              </a:rPr>
              <a:t> </a:t>
            </a:r>
            <a:r>
              <a:rPr lang="en-US" altLang="en-US" sz="3200" b="1" dirty="0" err="1">
                <a:solidFill>
                  <a:srgbClr val="FFC000"/>
                </a:solidFill>
                <a:latin typeface="Palatino Linotype" pitchFamily="18" charset="0"/>
              </a:rPr>
              <a:t>vọng</a:t>
            </a:r>
            <a:r>
              <a:rPr lang="en-US" altLang="en-US" sz="3200" b="1" dirty="0">
                <a:solidFill>
                  <a:srgbClr val="FFC000"/>
                </a:solidFill>
                <a:latin typeface="Palatino Linotype" pitchFamily="18" charset="0"/>
              </a:rPr>
              <a:t> </a:t>
            </a:r>
            <a:r>
              <a:rPr lang="en-US" altLang="en-US" sz="3200" b="1" dirty="0" err="1">
                <a:solidFill>
                  <a:srgbClr val="FFC000"/>
                </a:solidFill>
                <a:latin typeface="Palatino Linotype" pitchFamily="18" charset="0"/>
              </a:rPr>
              <a:t>vươn</a:t>
            </a:r>
            <a:r>
              <a:rPr lang="en-US" altLang="en-US" sz="3200" b="1" dirty="0">
                <a:solidFill>
                  <a:srgbClr val="FFC000"/>
                </a:solidFill>
                <a:latin typeface="Palatino Linotype" pitchFamily="18" charset="0"/>
              </a:rPr>
              <a:t> </a:t>
            </a:r>
            <a:r>
              <a:rPr lang="en-US" altLang="en-US" sz="3200" b="1" dirty="0" err="1">
                <a:solidFill>
                  <a:srgbClr val="FFC000"/>
                </a:solidFill>
                <a:latin typeface="Palatino Linotype" pitchFamily="18" charset="0"/>
              </a:rPr>
              <a:t>lên</a:t>
            </a:r>
            <a:r>
              <a:rPr lang="en-US" altLang="en-US" sz="3200" b="1" dirty="0">
                <a:solidFill>
                  <a:srgbClr val="FFC000"/>
                </a:solidFill>
                <a:latin typeface="Palatino Linotype" pitchFamily="18" charset="0"/>
              </a:rPr>
              <a:t> </a:t>
            </a:r>
            <a:r>
              <a:rPr lang="en-US" altLang="en-US" sz="3200" b="1" dirty="0" err="1">
                <a:solidFill>
                  <a:srgbClr val="FFC000"/>
                </a:solidFill>
                <a:latin typeface="Palatino Linotype" pitchFamily="18" charset="0"/>
              </a:rPr>
              <a:t>của</a:t>
            </a:r>
            <a:r>
              <a:rPr lang="en-US" altLang="en-US" sz="3200" b="1" dirty="0">
                <a:solidFill>
                  <a:srgbClr val="FFC000"/>
                </a:solidFill>
                <a:latin typeface="Palatino Linotype" pitchFamily="18" charset="0"/>
              </a:rPr>
              <a:t> </a:t>
            </a:r>
            <a:r>
              <a:rPr lang="en-US" altLang="en-US" sz="3200" b="1" dirty="0" err="1">
                <a:solidFill>
                  <a:srgbClr val="FFC000"/>
                </a:solidFill>
                <a:latin typeface="Palatino Linotype" pitchFamily="18" charset="0"/>
              </a:rPr>
              <a:t>các</a:t>
            </a:r>
            <a:r>
              <a:rPr lang="en-US" altLang="en-US" sz="3200" b="1" dirty="0">
                <a:solidFill>
                  <a:srgbClr val="FFC000"/>
                </a:solidFill>
                <a:latin typeface="Palatino Linotype" pitchFamily="18" charset="0"/>
              </a:rPr>
              <a:t> </a:t>
            </a:r>
            <a:r>
              <a:rPr lang="en-US" altLang="en-US" sz="3200" b="1" dirty="0" err="1">
                <a:solidFill>
                  <a:srgbClr val="FFC000"/>
                </a:solidFill>
                <a:latin typeface="Palatino Linotype" pitchFamily="18" charset="0"/>
              </a:rPr>
              <a:t>quốc</a:t>
            </a:r>
            <a:r>
              <a:rPr lang="en-US" altLang="en-US" sz="3200" b="1" dirty="0">
                <a:solidFill>
                  <a:srgbClr val="FFC000"/>
                </a:solidFill>
                <a:latin typeface="Palatino Linotype" pitchFamily="18" charset="0"/>
              </a:rPr>
              <a:t> </a:t>
            </a:r>
            <a:r>
              <a:rPr lang="en-US" altLang="en-US" sz="3200" b="1" dirty="0" err="1">
                <a:solidFill>
                  <a:srgbClr val="FFC000"/>
                </a:solidFill>
                <a:latin typeface="Palatino Linotype" pitchFamily="18" charset="0"/>
              </a:rPr>
              <a:t>gia</a:t>
            </a:r>
            <a:r>
              <a:rPr lang="en-US" altLang="en-US" sz="3200" b="1" dirty="0">
                <a:solidFill>
                  <a:srgbClr val="FFC000"/>
                </a:solidFill>
                <a:latin typeface="Palatino Linotype" pitchFamily="18" charset="0"/>
              </a:rPr>
              <a:t> </a:t>
            </a:r>
            <a:r>
              <a:rPr lang="en-US" altLang="en-US" sz="3200" b="1" dirty="0" err="1">
                <a:solidFill>
                  <a:srgbClr val="FFC000"/>
                </a:solidFill>
                <a:latin typeface="Palatino Linotype" pitchFamily="18" charset="0"/>
              </a:rPr>
              <a:t>dân</a:t>
            </a:r>
            <a:r>
              <a:rPr lang="en-US" altLang="en-US" sz="3200" b="1" dirty="0">
                <a:solidFill>
                  <a:srgbClr val="FFC000"/>
                </a:solidFill>
                <a:latin typeface="Palatino Linotype" pitchFamily="18" charset="0"/>
              </a:rPr>
              <a:t> </a:t>
            </a:r>
            <a:r>
              <a:rPr lang="en-US" altLang="en-US" sz="3200" b="1" dirty="0" err="1">
                <a:solidFill>
                  <a:srgbClr val="FFC000"/>
                </a:solidFill>
                <a:latin typeface="Palatino Linotype" pitchFamily="18" charset="0"/>
              </a:rPr>
              <a:t>tộc</a:t>
            </a:r>
            <a:endParaRPr lang="en-US" altLang="en-US" sz="3200" b="1" dirty="0">
              <a:solidFill>
                <a:srgbClr val="FFC000"/>
              </a:solidFill>
            </a:endParaRPr>
          </a:p>
        </p:txBody>
      </p:sp>
      <p:pic>
        <p:nvPicPr>
          <p:cNvPr id="12292" name="Picture 2" descr="Cob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0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7"/>
          <p:cNvSpPr>
            <a:spLocks noChangeArrowheads="1"/>
          </p:cNvSpPr>
          <p:nvPr/>
        </p:nvSpPr>
        <p:spPr bwMode="auto">
          <a:xfrm>
            <a:off x="1524000" y="236538"/>
            <a:ext cx="7512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b="1" dirty="0" smtClean="0">
                <a:solidFill>
                  <a:srgbClr val="FFFF00"/>
                </a:solidFill>
                <a:latin typeface="Times New Roman" pitchFamily="18" charset="0"/>
                <a:cs typeface="Times New Roman" pitchFamily="18" charset="0"/>
              </a:rPr>
              <a:t>II. QUAN ĐIỂM “KHÁT VỌNG PHÁT TRIỂN ĐẤT NƯỚC PHỒN VINH, HẠNH PHÚC” TRONG VĂN KIỆN ĐẠI HỘI XIII</a:t>
            </a:r>
            <a:endParaRPr lang="en-US" altLang="en-US" sz="2000" dirty="0">
              <a:solidFill>
                <a:srgbClr val="FFFF00"/>
              </a:solidFill>
              <a:latin typeface="Calibri" pitchFamily="34" charset="0"/>
            </a:endParaRPr>
          </a:p>
        </p:txBody>
      </p:sp>
      <p:pic>
        <p:nvPicPr>
          <p:cNvPr id="122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0438" y="2971800"/>
            <a:ext cx="3103562"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7738" y="1219200"/>
            <a:ext cx="3116262"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7738" y="4797425"/>
            <a:ext cx="31146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231900" y="163513"/>
            <a:ext cx="6615113" cy="954087"/>
          </a:xfrm>
          <a:prstGeom prst="rect">
            <a:avLst/>
          </a:prstGeom>
        </p:spPr>
        <p:txBody>
          <a:bodyPr>
            <a:spAutoFit/>
          </a:bodyPr>
          <a:lstStyle/>
          <a:p>
            <a:pPr algn="ctr" fontAlgn="auto">
              <a:spcBef>
                <a:spcPts val="0"/>
              </a:spcBef>
              <a:spcAft>
                <a:spcPts val="0"/>
              </a:spcAft>
              <a:defRPr/>
            </a:pPr>
            <a:r>
              <a:rPr lang="en-US" sz="2800" b="1" kern="0" dirty="0">
                <a:solidFill>
                  <a:sysClr val="window" lastClr="FFFFFF"/>
                </a:solidFill>
              </a:rPr>
              <a:t>II. KHÁT VỌNG PHÁT TRIỂN ĐẤT NƯỚC PHỒN VINH, HẠNH PHÚC</a:t>
            </a:r>
            <a:endParaRPr lang="vi-VN" sz="2800" b="1" kern="0" dirty="0">
              <a:solidFill>
                <a:sysClr val="window" lastClr="FFFFFF"/>
              </a:solidFill>
            </a:endParaRPr>
          </a:p>
        </p:txBody>
      </p:sp>
      <p:sp>
        <p:nvSpPr>
          <p:cNvPr id="3" name="Striped Right Arrow 2"/>
          <p:cNvSpPr/>
          <p:nvPr/>
        </p:nvSpPr>
        <p:spPr>
          <a:xfrm>
            <a:off x="31293" y="4145498"/>
            <a:ext cx="2605993" cy="2042624"/>
          </a:xfrm>
          <a:prstGeom prst="stripedRightArrow">
            <a:avLst>
              <a:gd name="adj1" fmla="val 50000"/>
              <a:gd name="adj2" fmla="val 55920"/>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1600" b="1" dirty="0">
                <a:solidFill>
                  <a:srgbClr val="FF0000"/>
                </a:solidFill>
              </a:rPr>
              <a:t>KHÁT VỌNG CỦA DÂN TỘC VIỆT NAM</a:t>
            </a:r>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11978" t="77475" b="2444"/>
          <a:stretch/>
        </p:blipFill>
        <p:spPr>
          <a:xfrm>
            <a:off x="5334" y="6188122"/>
            <a:ext cx="9138666" cy="347472"/>
          </a:xfrm>
          <a:prstGeom prst="rect">
            <a:avLst/>
          </a:prstGeom>
          <a:effectLst>
            <a:reflection blurRad="6350" stA="50000" endA="300" endPos="55500" dist="101600" dir="5400000" sy="-100000" algn="bl" rotWithShape="0"/>
          </a:effectLst>
        </p:spPr>
      </p:pic>
      <p:sp>
        <p:nvSpPr>
          <p:cNvPr id="26" name="Rounded Rectangle 25"/>
          <p:cNvSpPr/>
          <p:nvPr/>
        </p:nvSpPr>
        <p:spPr>
          <a:xfrm>
            <a:off x="2637286" y="3810000"/>
            <a:ext cx="3429000" cy="3048000"/>
          </a:xfrm>
          <a:prstGeom prst="roundRect">
            <a:avLst>
              <a:gd name="adj" fmla="val 35343"/>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000" b="1" dirty="0">
                <a:solidFill>
                  <a:srgbClr val="FF0000"/>
                </a:solidFill>
                <a:cs typeface="Arial" panose="020B0604020202020204" pitchFamily="34" charset="0"/>
              </a:rPr>
              <a:t>ĐỘC LẬP</a:t>
            </a:r>
          </a:p>
          <a:p>
            <a:pPr algn="ctr">
              <a:defRPr/>
            </a:pPr>
            <a:r>
              <a:rPr lang="en-US" sz="2000" b="1" dirty="0">
                <a:solidFill>
                  <a:srgbClr val="FF0000"/>
                </a:solidFill>
                <a:cs typeface="Arial" panose="020B0604020202020204" pitchFamily="34" charset="0"/>
              </a:rPr>
              <a:t>TỰ DO</a:t>
            </a:r>
          </a:p>
          <a:p>
            <a:pPr algn="ctr">
              <a:defRPr/>
            </a:pPr>
            <a:r>
              <a:rPr lang="en-US" sz="2000" b="1" dirty="0">
                <a:solidFill>
                  <a:srgbClr val="FF0000"/>
                </a:solidFill>
                <a:cs typeface="Arial" panose="020B0604020202020204" pitchFamily="34" charset="0"/>
              </a:rPr>
              <a:t>VĂN HIẾN</a:t>
            </a:r>
          </a:p>
          <a:p>
            <a:pPr algn="ctr">
              <a:defRPr/>
            </a:pPr>
            <a:r>
              <a:rPr lang="en-US" sz="2000" b="1" dirty="0">
                <a:solidFill>
                  <a:srgbClr val="FF0000"/>
                </a:solidFill>
                <a:cs typeface="Arial" panose="020B0604020202020204" pitchFamily="34" charset="0"/>
              </a:rPr>
              <a:t>HÙNG CƯỜNG</a:t>
            </a:r>
          </a:p>
          <a:p>
            <a:pPr algn="ctr">
              <a:defRPr/>
            </a:pPr>
            <a:r>
              <a:rPr lang="en-US" sz="2000" dirty="0" err="1" smtClean="0">
                <a:solidFill>
                  <a:srgbClr val="FF0000"/>
                </a:solidFill>
                <a:cs typeface="Arial" panose="020B0604020202020204" pitchFamily="34" charset="0"/>
              </a:rPr>
              <a:t>Là</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khát</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vọng</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cháy</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bỏng</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thường</a:t>
            </a:r>
            <a:r>
              <a:rPr lang="en-US" sz="2000" dirty="0" smtClean="0">
                <a:solidFill>
                  <a:srgbClr val="FF0000"/>
                </a:solidFill>
                <a:cs typeface="Arial" panose="020B0604020202020204" pitchFamily="34" charset="0"/>
              </a:rPr>
              <a:t> </a:t>
            </a:r>
            <a:r>
              <a:rPr lang="en-US" sz="2000" dirty="0" err="1">
                <a:solidFill>
                  <a:srgbClr val="FF0000"/>
                </a:solidFill>
                <a:cs typeface="Arial" panose="020B0604020202020204" pitchFamily="34" charset="0"/>
              </a:rPr>
              <a:t>trực</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trong</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tâm</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thức</a:t>
            </a:r>
            <a:r>
              <a:rPr lang="en-US" sz="2000" dirty="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các</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thế</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hệ</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người</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Việt</a:t>
            </a:r>
            <a:r>
              <a:rPr lang="en-US" sz="2000" dirty="0" smtClean="0">
                <a:solidFill>
                  <a:srgbClr val="FF0000"/>
                </a:solidFill>
                <a:cs typeface="Arial" panose="020B0604020202020204" pitchFamily="34" charset="0"/>
              </a:rPr>
              <a:t> Nam </a:t>
            </a:r>
            <a:r>
              <a:rPr lang="en-US" sz="2000" dirty="0" err="1" smtClean="0">
                <a:solidFill>
                  <a:srgbClr val="FF0000"/>
                </a:solidFill>
                <a:cs typeface="Arial" panose="020B0604020202020204" pitchFamily="34" charset="0"/>
              </a:rPr>
              <a:t>từ</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xưa</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đến</a:t>
            </a:r>
            <a:r>
              <a:rPr lang="en-US" sz="2000" dirty="0" smtClean="0">
                <a:solidFill>
                  <a:srgbClr val="FF0000"/>
                </a:solidFill>
                <a:cs typeface="Arial" panose="020B0604020202020204" pitchFamily="34" charset="0"/>
              </a:rPr>
              <a:t> nay</a:t>
            </a:r>
            <a:endParaRPr lang="en-US" sz="2000" dirty="0">
              <a:solidFill>
                <a:srgbClr val="FF0000"/>
              </a:solidFill>
              <a:cs typeface="Arial" panose="020B0604020202020204" pitchFamily="34" charset="0"/>
            </a:endParaRPr>
          </a:p>
        </p:txBody>
      </p:sp>
      <p:pic>
        <p:nvPicPr>
          <p:cNvPr id="11274" name="Picture 2" descr="Co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Rectangle 1"/>
          <p:cNvSpPr>
            <a:spLocks noChangeArrowheads="1"/>
          </p:cNvSpPr>
          <p:nvPr/>
        </p:nvSpPr>
        <p:spPr bwMode="auto">
          <a:xfrm>
            <a:off x="2175817" y="163513"/>
            <a:ext cx="65871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b="1" dirty="0">
                <a:solidFill>
                  <a:srgbClr val="FFFF00"/>
                </a:solidFill>
                <a:latin typeface="Times New Roman" pitchFamily="18" charset="0"/>
                <a:cs typeface="Times New Roman" pitchFamily="18" charset="0"/>
              </a:rPr>
              <a:t>II. KHÁT VỌNG PHÁT TRIỂN ĐẤT NƯỚC PHỒN VINH, HẠNH </a:t>
            </a:r>
            <a:r>
              <a:rPr lang="en-US" altLang="en-US" b="1" dirty="0" smtClean="0">
                <a:solidFill>
                  <a:srgbClr val="FFFF00"/>
                </a:solidFill>
                <a:latin typeface="Times New Roman" pitchFamily="18" charset="0"/>
                <a:cs typeface="Times New Roman" pitchFamily="18" charset="0"/>
              </a:rPr>
              <a:t>PHÚC TRONG VĂN KIỆN ĐẠI HỘI XIII CỦA ĐẢNG</a:t>
            </a:r>
            <a:endParaRPr lang="en-US" altLang="en-US" dirty="0">
              <a:solidFill>
                <a:srgbClr val="FFFF00"/>
              </a:solidFill>
              <a:latin typeface="Calibri" pitchFamily="34" charset="0"/>
            </a:endParaRPr>
          </a:p>
        </p:txBody>
      </p:sp>
      <p:sp>
        <p:nvSpPr>
          <p:cNvPr id="2" name="AutoShape 2" descr="https://tapchicongsan.org.vn/image/journal/article?img_id=65932885&amp;t=160031265393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467" name="Picture 3" descr="D:\THUY 2021\chi bộ\thi TTV\THÚY\artic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1117600"/>
            <a:ext cx="3733800" cy="28319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Oval Callout 9"/>
          <p:cNvSpPr/>
          <p:nvPr/>
        </p:nvSpPr>
        <p:spPr>
          <a:xfrm>
            <a:off x="3505201" y="1196975"/>
            <a:ext cx="5638800" cy="2566909"/>
          </a:xfrm>
          <a:prstGeom prst="wedgeEllipseCallou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err="1" smtClean="0">
                <a:solidFill>
                  <a:srgbClr val="0000FF"/>
                </a:solidFill>
                <a:latin typeface="Times New Roman" pitchFamily="18" charset="0"/>
                <a:cs typeface="Times New Roman" pitchFamily="18" charset="0"/>
              </a:rPr>
              <a:t>Thực</a:t>
            </a:r>
            <a:r>
              <a:rPr lang="en-US" sz="2400" dirty="0" smtClean="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tiễn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lịch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sử</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mấy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nghìn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năm</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dựng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nước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giữ</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nước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tộc</a:t>
            </a:r>
            <a:r>
              <a:rPr lang="en-US" sz="2400" dirty="0">
                <a:solidFill>
                  <a:srgbClr val="0000FF"/>
                </a:solidFill>
                <a:latin typeface="Times New Roman" pitchFamily="18" charset="0"/>
                <a:cs typeface="Times New Roman" pitchFamily="18" charset="0"/>
              </a:rPr>
              <a:t> ta </a:t>
            </a:r>
            <a:r>
              <a:rPr lang="en-US" sz="2400" dirty="0" err="1">
                <a:solidFill>
                  <a:srgbClr val="0000FF"/>
                </a:solidFill>
                <a:latin typeface="Times New Roman" pitchFamily="18" charset="0"/>
                <a:cs typeface="Times New Roman" pitchFamily="18" charset="0"/>
              </a:rPr>
              <a:t>đã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thấy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tinh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thần</a:t>
            </a:r>
            <a:r>
              <a:rPr lang="en-US" sz="2400" dirty="0">
                <a:solidFill>
                  <a:srgbClr val="0000FF"/>
                </a:solidFill>
                <a:latin typeface="Times New Roman" pitchFamily="18" charset="0"/>
                <a:cs typeface="Times New Roman" pitchFamily="18" charset="0"/>
              </a:rPr>
              <a:t>, ý </a:t>
            </a:r>
            <a:r>
              <a:rPr lang="en-US" sz="2400" dirty="0" err="1">
                <a:solidFill>
                  <a:srgbClr val="0000FF"/>
                </a:solidFill>
                <a:latin typeface="Times New Roman" pitchFamily="18" charset="0"/>
                <a:cs typeface="Times New Roman" pitchFamily="18" charset="0"/>
              </a:rPr>
              <a:t>chí</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khát</a:t>
            </a:r>
            <a:r>
              <a:rPr lang="en-US" sz="2400" dirty="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vọng</a:t>
            </a:r>
            <a:r>
              <a:rPr lang="en-US" sz="2400" dirty="0" smtClean="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một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tộc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sức</a:t>
            </a:r>
            <a:r>
              <a:rPr lang="en-US" sz="2400" dirty="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mạnh</a:t>
            </a:r>
            <a:r>
              <a:rPr lang="en-US" sz="2400" dirty="0" smtClean="0">
                <a:solidFill>
                  <a:srgbClr val="0000FF"/>
                </a:solidFill>
                <a:latin typeface="Times New Roman" pitchFamily="18" charset="0"/>
                <a:cs typeface="Times New Roman" pitchFamily="18" charset="0"/>
              </a:rPr>
              <a:t> </a:t>
            </a:r>
            <a:r>
              <a:rPr lang="en-US" sz="2400" dirty="0">
                <a:solidFill>
                  <a:srgbClr val="0000FF"/>
                </a:solidFill>
                <a:latin typeface="Times New Roman" pitchFamily="18" charset="0"/>
                <a:cs typeface="Times New Roman" pitchFamily="18" charset="0"/>
              </a:rPr>
              <a:t>to </a:t>
            </a:r>
            <a:r>
              <a:rPr lang="en-US" sz="2400" dirty="0" err="1">
                <a:solidFill>
                  <a:srgbClr val="0000FF"/>
                </a:solidFill>
                <a:latin typeface="Times New Roman" pitchFamily="18" charset="0"/>
                <a:cs typeface="Times New Roman" pitchFamily="18" charset="0"/>
              </a:rPr>
              <a:t>lớn</a:t>
            </a:r>
            <a:endParaRPr lang="en-US" sz="24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95045682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fade">
                                      <p:cBhvr>
                                        <p:cTn id="7" dur="500"/>
                                        <p:tgtEl>
                                          <p:spTgt spid="624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10" grpId="0" animBg="1"/>
      <p:bldP spid="10" grpId="1"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18778</TotalTime>
  <Words>2448</Words>
  <Application>Microsoft Office PowerPoint</Application>
  <PresentationFormat>On-screen Show (4:3)</PresentationFormat>
  <Paragraphs>205</Paragraphs>
  <Slides>36</Slides>
  <Notes>5</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TUYÊN GIÁO TRUNG ƯƠNG HỘI THI BÁO CÁO VIÊN GIỎI NĂM 2019</dc:title>
  <dc:creator>User</dc:creator>
  <cp:lastModifiedBy>ThienIT</cp:lastModifiedBy>
  <cp:revision>565</cp:revision>
  <cp:lastPrinted>2021-08-20T09:17:41Z</cp:lastPrinted>
  <dcterms:created xsi:type="dcterms:W3CDTF">2014-09-09T02:21:59Z</dcterms:created>
  <dcterms:modified xsi:type="dcterms:W3CDTF">2021-11-02T08:16:47Z</dcterms:modified>
</cp:coreProperties>
</file>